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sldIdLst>
    <p:sldId id="277" r:id="rId2"/>
    <p:sldId id="402" r:id="rId3"/>
    <p:sldId id="3047" r:id="rId4"/>
    <p:sldId id="3060" r:id="rId5"/>
    <p:sldId id="3062" r:id="rId6"/>
    <p:sldId id="3061" r:id="rId7"/>
    <p:sldId id="3063" r:id="rId8"/>
    <p:sldId id="3073" r:id="rId9"/>
    <p:sldId id="3084" r:id="rId10"/>
    <p:sldId id="3083" r:id="rId11"/>
    <p:sldId id="3082" r:id="rId12"/>
    <p:sldId id="3081" r:id="rId13"/>
    <p:sldId id="3080" r:id="rId14"/>
    <p:sldId id="3079" r:id="rId15"/>
    <p:sldId id="3078" r:id="rId16"/>
    <p:sldId id="3077" r:id="rId17"/>
    <p:sldId id="3076" r:id="rId18"/>
    <p:sldId id="3075" r:id="rId19"/>
    <p:sldId id="3074" r:id="rId20"/>
    <p:sldId id="3085" r:id="rId21"/>
    <p:sldId id="3086" r:id="rId22"/>
    <p:sldId id="3087" r:id="rId23"/>
    <p:sldId id="3088" r:id="rId24"/>
    <p:sldId id="3089" r:id="rId25"/>
    <p:sldId id="3090" r:id="rId26"/>
    <p:sldId id="3048" r:id="rId27"/>
    <p:sldId id="3091" r:id="rId28"/>
    <p:sldId id="3092" r:id="rId29"/>
    <p:sldId id="3093" r:id="rId30"/>
    <p:sldId id="519" r:id="rId31"/>
    <p:sldId id="3097" r:id="rId32"/>
    <p:sldId id="585" r:id="rId33"/>
    <p:sldId id="586" r:id="rId34"/>
    <p:sldId id="3095" r:id="rId35"/>
    <p:sldId id="3096" r:id="rId36"/>
    <p:sldId id="607" r:id="rId37"/>
    <p:sldId id="3053" r:id="rId38"/>
    <p:sldId id="3054" r:id="rId39"/>
    <p:sldId id="3058" r:id="rId40"/>
    <p:sldId id="3055" r:id="rId41"/>
    <p:sldId id="3057" r:id="rId42"/>
    <p:sldId id="3094" r:id="rId43"/>
    <p:sldId id="3098" r:id="rId44"/>
    <p:sldId id="3099" r:id="rId45"/>
    <p:sldId id="3102" r:id="rId46"/>
    <p:sldId id="3103" r:id="rId47"/>
    <p:sldId id="3104" r:id="rId48"/>
    <p:sldId id="3105" r:id="rId49"/>
    <p:sldId id="3106" r:id="rId50"/>
    <p:sldId id="3107" r:id="rId51"/>
    <p:sldId id="3059" r:id="rId52"/>
    <p:sldId id="3108" r:id="rId53"/>
    <p:sldId id="3119" r:id="rId54"/>
    <p:sldId id="3109" r:id="rId55"/>
    <p:sldId id="3110" r:id="rId56"/>
    <p:sldId id="3111" r:id="rId57"/>
    <p:sldId id="3112" r:id="rId58"/>
    <p:sldId id="3113" r:id="rId59"/>
    <p:sldId id="3115" r:id="rId60"/>
    <p:sldId id="3116" r:id="rId61"/>
    <p:sldId id="3117" r:id="rId62"/>
    <p:sldId id="3118" r:id="rId63"/>
    <p:sldId id="3120" r:id="rId64"/>
    <p:sldId id="3122" r:id="rId65"/>
    <p:sldId id="3121" r:id="rId66"/>
    <p:sldId id="3100" r:id="rId67"/>
    <p:sldId id="3101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3D60FA-36F4-4728-BA16-15B4F62F765C}">
          <p14:sldIdLst>
            <p14:sldId id="277"/>
            <p14:sldId id="402"/>
            <p14:sldId id="3047"/>
            <p14:sldId id="3060"/>
            <p14:sldId id="3062"/>
            <p14:sldId id="3061"/>
            <p14:sldId id="3063"/>
            <p14:sldId id="3073"/>
            <p14:sldId id="3084"/>
            <p14:sldId id="3083"/>
            <p14:sldId id="3082"/>
            <p14:sldId id="3081"/>
            <p14:sldId id="3080"/>
            <p14:sldId id="3079"/>
            <p14:sldId id="3078"/>
            <p14:sldId id="3077"/>
            <p14:sldId id="3076"/>
            <p14:sldId id="3075"/>
            <p14:sldId id="3074"/>
            <p14:sldId id="3085"/>
            <p14:sldId id="3086"/>
            <p14:sldId id="3087"/>
            <p14:sldId id="3088"/>
            <p14:sldId id="3089"/>
            <p14:sldId id="3090"/>
            <p14:sldId id="3048"/>
            <p14:sldId id="3091"/>
            <p14:sldId id="3092"/>
            <p14:sldId id="3093"/>
          </p14:sldIdLst>
        </p14:section>
        <p14:section name="Introductie NoSQL en MongoDB" id="{824440A5-0A4D-44E2-9247-F8441CA281B1}">
          <p14:sldIdLst>
            <p14:sldId id="519"/>
            <p14:sldId id="3097"/>
            <p14:sldId id="585"/>
            <p14:sldId id="586"/>
            <p14:sldId id="3095"/>
            <p14:sldId id="3096"/>
            <p14:sldId id="607"/>
            <p14:sldId id="3053"/>
            <p14:sldId id="3054"/>
            <p14:sldId id="3058"/>
            <p14:sldId id="3055"/>
            <p14:sldId id="3057"/>
            <p14:sldId id="3094"/>
            <p14:sldId id="3098"/>
            <p14:sldId id="3099"/>
            <p14:sldId id="3102"/>
            <p14:sldId id="3103"/>
            <p14:sldId id="3104"/>
            <p14:sldId id="3105"/>
            <p14:sldId id="3106"/>
            <p14:sldId id="3107"/>
            <p14:sldId id="3059"/>
          </p14:sldIdLst>
        </p14:section>
        <p14:section name="Deel 3 - query in MongoDB" id="{07F27B10-7052-4705-AD02-1FAC6E6C4E3E}">
          <p14:sldIdLst>
            <p14:sldId id="3108"/>
            <p14:sldId id="3119"/>
            <p14:sldId id="3109"/>
            <p14:sldId id="3110"/>
            <p14:sldId id="3111"/>
            <p14:sldId id="3112"/>
            <p14:sldId id="3113"/>
            <p14:sldId id="3115"/>
            <p14:sldId id="3116"/>
            <p14:sldId id="3117"/>
            <p14:sldId id="3118"/>
            <p14:sldId id="3120"/>
            <p14:sldId id="3122"/>
            <p14:sldId id="3121"/>
            <p14:sldId id="3100"/>
            <p14:sldId id="31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F2F2"/>
    <a:srgbClr val="47D45A"/>
    <a:srgbClr val="FFFF99"/>
    <a:srgbClr val="000409"/>
    <a:srgbClr val="FFF100"/>
    <a:srgbClr val="FFFFCF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63147D-3615-4188-ACA1-FE5221E68B12}" v="716" dt="2024-12-08T14:38:11.6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00" autoAdjust="0"/>
    <p:restoredTop sz="96081" autoAdjust="0"/>
  </p:normalViewPr>
  <p:slideViewPr>
    <p:cSldViewPr snapToGrid="0" showGuides="1">
      <p:cViewPr>
        <p:scale>
          <a:sx n="75" d="100"/>
          <a:sy n="75" d="100"/>
        </p:scale>
        <p:origin x="972" y="660"/>
      </p:cViewPr>
      <p:guideLst>
        <p:guide orient="horz" pos="1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microsoft.com/office/2016/11/relationships/changesInfo" Target="changesInfos/changesInfo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9961BA8A-53C4-4109-9665-30954871D48C}"/>
    <pc:docChg chg="undo redo custSel addSld delSld modSld sldOrd modMainMaster">
      <pc:chgData name="Lucas Jellema" userId="7e183fbb-84e0-44b3-9b03-0792bc8d162b" providerId="ADAL" clId="{9961BA8A-53C4-4109-9665-30954871D48C}" dt="2024-11-26T07:20:49.469" v="9366" actId="1076"/>
      <pc:docMkLst>
        <pc:docMk/>
      </pc:docMkLst>
      <pc:sldChg chg="addSp modSp add mod modClrScheme modAnim chgLayout">
        <pc:chgData name="Lucas Jellema" userId="7e183fbb-84e0-44b3-9b03-0792bc8d162b" providerId="ADAL" clId="{9961BA8A-53C4-4109-9665-30954871D48C}" dt="2024-11-26T05:40:03.326" v="9206" actId="14100"/>
        <pc:sldMkLst>
          <pc:docMk/>
          <pc:sldMk cId="2184301910" sldId="276"/>
        </pc:sldMkLst>
        <pc:spChg chg="add mod ord">
          <ac:chgData name="Lucas Jellema" userId="7e183fbb-84e0-44b3-9b03-0792bc8d162b" providerId="ADAL" clId="{9961BA8A-53C4-4109-9665-30954871D48C}" dt="2024-11-21T10:27:18.962" v="2394" actId="14100"/>
          <ac:spMkLst>
            <pc:docMk/>
            <pc:sldMk cId="2184301910" sldId="276"/>
            <ac:spMk id="2" creationId="{FC4E70CE-784D-669F-CADD-DCEB748C7D82}"/>
          </ac:spMkLst>
        </pc:spChg>
        <pc:cxnChg chg="mod">
          <ac:chgData name="Lucas Jellema" userId="7e183fbb-84e0-44b3-9b03-0792bc8d162b" providerId="ADAL" clId="{9961BA8A-53C4-4109-9665-30954871D48C}" dt="2024-11-26T05:39:59.554" v="9205" actId="14100"/>
          <ac:cxnSpMkLst>
            <pc:docMk/>
            <pc:sldMk cId="2184301910" sldId="276"/>
            <ac:cxnSpMk id="21" creationId="{6E35C3AA-1B6A-1B38-F6E8-1C8616956B1F}"/>
          </ac:cxnSpMkLst>
        </pc:cxnChg>
        <pc:cxnChg chg="mod">
          <ac:chgData name="Lucas Jellema" userId="7e183fbb-84e0-44b3-9b03-0792bc8d162b" providerId="ADAL" clId="{9961BA8A-53C4-4109-9665-30954871D48C}" dt="2024-11-26T05:40:03.326" v="9206" actId="14100"/>
          <ac:cxnSpMkLst>
            <pc:docMk/>
            <pc:sldMk cId="2184301910" sldId="276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6T05:39:56.434" v="9204" actId="14100"/>
          <ac:cxnSpMkLst>
            <pc:docMk/>
            <pc:sldMk cId="2184301910" sldId="276"/>
            <ac:cxnSpMk id="29" creationId="{BF2A8C5A-D3CB-4CED-5A01-F943E14CCDA1}"/>
          </ac:cxnSpMkLst>
        </pc:cxnChg>
      </pc:sldChg>
      <pc:sldChg chg="addSp modSp mod modAnim">
        <pc:chgData name="Lucas Jellema" userId="7e183fbb-84e0-44b3-9b03-0792bc8d162b" providerId="ADAL" clId="{9961BA8A-53C4-4109-9665-30954871D48C}" dt="2024-11-26T07:20:49.469" v="9366" actId="1076"/>
        <pc:sldMkLst>
          <pc:docMk/>
          <pc:sldMk cId="1726859992" sldId="277"/>
        </pc:sldMkLst>
        <pc:spChg chg="mod">
          <ac:chgData name="Lucas Jellema" userId="7e183fbb-84e0-44b3-9b03-0792bc8d162b" providerId="ADAL" clId="{9961BA8A-53C4-4109-9665-30954871D48C}" dt="2024-11-21T09:56:34.963" v="1" actId="20577"/>
          <ac:spMkLst>
            <pc:docMk/>
            <pc:sldMk cId="1726859992" sldId="277"/>
            <ac:spMk id="3" creationId="{E7A45773-A54F-C259-C920-F35007ADA2D2}"/>
          </ac:spMkLst>
        </pc:spChg>
        <pc:picChg chg="add mod">
          <ac:chgData name="Lucas Jellema" userId="7e183fbb-84e0-44b3-9b03-0792bc8d162b" providerId="ADAL" clId="{9961BA8A-53C4-4109-9665-30954871D48C}" dt="2024-11-26T07:20:43.041" v="9363" actId="1076"/>
          <ac:picMkLst>
            <pc:docMk/>
            <pc:sldMk cId="1726859992" sldId="277"/>
            <ac:picMk id="4" creationId="{BC92134F-BA0C-EFF5-1741-77E8180EFC07}"/>
          </ac:picMkLst>
        </pc:picChg>
        <pc:picChg chg="add mod">
          <ac:chgData name="Lucas Jellema" userId="7e183fbb-84e0-44b3-9b03-0792bc8d162b" providerId="ADAL" clId="{9961BA8A-53C4-4109-9665-30954871D48C}" dt="2024-11-26T07:20:39.589" v="9362" actId="1076"/>
          <ac:picMkLst>
            <pc:docMk/>
            <pc:sldMk cId="1726859992" sldId="277"/>
            <ac:picMk id="5" creationId="{AE221005-FEC3-8B13-5ABD-7203D2F2991F}"/>
          </ac:picMkLst>
        </pc:picChg>
        <pc:picChg chg="add mod">
          <ac:chgData name="Lucas Jellema" userId="7e183fbb-84e0-44b3-9b03-0792bc8d162b" providerId="ADAL" clId="{9961BA8A-53C4-4109-9665-30954871D48C}" dt="2024-11-26T07:20:49.469" v="9366" actId="1076"/>
          <ac:picMkLst>
            <pc:docMk/>
            <pc:sldMk cId="1726859992" sldId="277"/>
            <ac:picMk id="6" creationId="{A4CCAF69-9577-04E5-8457-3BA916F89415}"/>
          </ac:picMkLst>
        </pc:picChg>
      </pc:sldChg>
      <pc:sldChg chg="addSp modSp add mod">
        <pc:chgData name="Lucas Jellema" userId="7e183fbb-84e0-44b3-9b03-0792bc8d162b" providerId="ADAL" clId="{9961BA8A-53C4-4109-9665-30954871D48C}" dt="2024-11-24T08:40:48.119" v="7560" actId="1076"/>
        <pc:sldMkLst>
          <pc:docMk/>
          <pc:sldMk cId="1258221772" sldId="285"/>
        </pc:sldMkLst>
        <pc:spChg chg="add mod">
          <ac:chgData name="Lucas Jellema" userId="7e183fbb-84e0-44b3-9b03-0792bc8d162b" providerId="ADAL" clId="{9961BA8A-53C4-4109-9665-30954871D48C}" dt="2024-11-24T08:40:48.119" v="7560" actId="1076"/>
          <ac:spMkLst>
            <pc:docMk/>
            <pc:sldMk cId="1258221772" sldId="285"/>
            <ac:spMk id="2" creationId="{8388C9B8-BBAE-547D-F3F9-5AB5336830D7}"/>
          </ac:spMkLst>
        </pc:spChg>
      </pc:sldChg>
      <pc:sldChg chg="add modAnim">
        <pc:chgData name="Lucas Jellema" userId="7e183fbb-84e0-44b3-9b03-0792bc8d162b" providerId="ADAL" clId="{9961BA8A-53C4-4109-9665-30954871D48C}" dt="2024-11-21T11:01:28.464" v="3041"/>
        <pc:sldMkLst>
          <pc:docMk/>
          <pc:sldMk cId="2980584565" sldId="286"/>
        </pc:sldMkLst>
      </pc:sldChg>
      <pc:sldChg chg="addSp delSp modSp add mod modAnim">
        <pc:chgData name="Lucas Jellema" userId="7e183fbb-84e0-44b3-9b03-0792bc8d162b" providerId="ADAL" clId="{9961BA8A-53C4-4109-9665-30954871D48C}" dt="2024-11-26T05:40:49.260" v="9285" actId="1036"/>
        <pc:sldMkLst>
          <pc:docMk/>
          <pc:sldMk cId="3452201553" sldId="288"/>
        </pc:sldMkLst>
        <pc:spChg chg="add mod">
          <ac:chgData name="Lucas Jellema" userId="7e183fbb-84e0-44b3-9b03-0792bc8d162b" providerId="ADAL" clId="{9961BA8A-53C4-4109-9665-30954871D48C}" dt="2024-11-21T10:27:51.100" v="2407" actId="20577"/>
          <ac:spMkLst>
            <pc:docMk/>
            <pc:sldMk cId="3452201553" sldId="288"/>
            <ac:spMk id="2" creationId="{DCECB40C-7D8F-1A56-D681-2B7077780D6D}"/>
          </ac:spMkLst>
        </pc:spChg>
        <pc:cxnChg chg="add mod">
          <ac:chgData name="Lucas Jellema" userId="7e183fbb-84e0-44b3-9b03-0792bc8d162b" providerId="ADAL" clId="{9961BA8A-53C4-4109-9665-30954871D48C}" dt="2024-11-26T05:40:38.247" v="9242" actId="1036"/>
          <ac:cxnSpMkLst>
            <pc:docMk/>
            <pc:sldMk cId="3452201553" sldId="288"/>
            <ac:cxnSpMk id="3" creationId="{8A534CE1-56D3-0A3C-F0E2-8AE63422A119}"/>
          </ac:cxnSpMkLst>
        </pc:cxnChg>
        <pc:cxnChg chg="add mod">
          <ac:chgData name="Lucas Jellema" userId="7e183fbb-84e0-44b3-9b03-0792bc8d162b" providerId="ADAL" clId="{9961BA8A-53C4-4109-9665-30954871D48C}" dt="2024-11-26T05:40:49.260" v="9285" actId="1036"/>
          <ac:cxnSpMkLst>
            <pc:docMk/>
            <pc:sldMk cId="3452201553" sldId="288"/>
            <ac:cxnSpMk id="16" creationId="{9DCB17DE-7AC7-28E7-BEA3-A5B9A902857F}"/>
          </ac:cxnSpMkLst>
        </pc:cxnChg>
        <pc:cxnChg chg="add mod">
          <ac:chgData name="Lucas Jellema" userId="7e183fbb-84e0-44b3-9b03-0792bc8d162b" providerId="ADAL" clId="{9961BA8A-53C4-4109-9665-30954871D48C}" dt="2024-11-26T05:40:43.511" v="9267" actId="1036"/>
          <ac:cxnSpMkLst>
            <pc:docMk/>
            <pc:sldMk cId="3452201553" sldId="288"/>
            <ac:cxnSpMk id="17" creationId="{7A57F5F7-567F-A51A-64C1-A3441911B9E6}"/>
          </ac:cxnSpMkLst>
        </pc:cxnChg>
        <pc:cxnChg chg="del mod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1" creationId="{6E35C3AA-1B6A-1B38-F6E8-1C8616956B1F}"/>
          </ac:cxnSpMkLst>
        </pc:cxnChg>
        <pc:cxnChg chg="del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9" creationId="{BF2A8C5A-D3CB-4CED-5A01-F943E14CCDA1}"/>
          </ac:cxnSpMkLst>
        </pc:cxn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329504" sldId="2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01362063" sldId="29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43574430" sldId="29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42194337" sldId="2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411679753" sldId="2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3810560281" sldId="296"/>
        </pc:sldMkLst>
      </pc:sldChg>
      <pc:sldChg chg="addSp delSp modSp add del mod ord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1738351873" sldId="297"/>
        </pc:sldMkLst>
        <pc:spChg chg="del">
          <ac:chgData name="Lucas Jellema" userId="7e183fbb-84e0-44b3-9b03-0792bc8d162b" providerId="ADAL" clId="{9961BA8A-53C4-4109-9665-30954871D48C}" dt="2024-11-24T06:54:17.029" v="5803" actId="478"/>
          <ac:spMkLst>
            <pc:docMk/>
            <pc:sldMk cId="1738351873" sldId="297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11:50:20.472" v="8778" actId="20577"/>
          <ac:spMkLst>
            <pc:docMk/>
            <pc:sldMk cId="1738351873" sldId="297"/>
            <ac:spMk id="3" creationId="{AF921BB5-CD3D-4AF1-C3A1-07FB06C654C3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4:44.867" v="5831" actId="14100"/>
          <ac:spMkLst>
            <pc:docMk/>
            <pc:sldMk cId="1738351873" sldId="29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5" creationId="{51B07416-8976-5976-F04D-ACC4866EE563}"/>
          </ac:spMkLst>
        </pc:spChg>
        <pc:spChg chg="add mod">
          <ac:chgData name="Lucas Jellema" userId="7e183fbb-84e0-44b3-9b03-0792bc8d162b" providerId="ADAL" clId="{9961BA8A-53C4-4109-9665-30954871D48C}" dt="2024-11-24T06:56:30.226" v="5845" actId="1076"/>
          <ac:spMkLst>
            <pc:docMk/>
            <pc:sldMk cId="1738351873" sldId="297"/>
            <ac:spMk id="21" creationId="{06078483-9324-B2DA-4E97-68A58FA0D616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7" creationId="{F97E10A5-1B30-999E-9AD3-3F68C3D6823C}"/>
          </ac:spMkLst>
        </pc:spChg>
        <pc:cxnChg chg="add mod">
          <ac:chgData name="Lucas Jellema" userId="7e183fbb-84e0-44b3-9b03-0792bc8d162b" providerId="ADAL" clId="{9961BA8A-53C4-4109-9665-30954871D48C}" dt="2024-11-24T06:56:30.226" v="5845" actId="1076"/>
          <ac:cxnSpMkLst>
            <pc:docMk/>
            <pc:sldMk cId="1738351873" sldId="297"/>
            <ac:cxnSpMk id="20" creationId="{7FD425B2-BD1B-17F2-AE15-410E65746710}"/>
          </ac:cxnSpMkLst>
        </pc:cxnChg>
        <pc:cxnChg chg="mod">
          <ac:chgData name="Lucas Jellema" userId="7e183fbb-84e0-44b3-9b03-0792bc8d162b" providerId="ADAL" clId="{9961BA8A-53C4-4109-9665-30954871D48C}" dt="2024-11-24T06:54:44.867" v="5831" actId="14100"/>
          <ac:cxnSpMkLst>
            <pc:docMk/>
            <pc:sldMk cId="1738351873" sldId="297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4:39.231" v="5830" actId="1038"/>
          <ac:cxnSpMkLst>
            <pc:docMk/>
            <pc:sldMk cId="1738351873" sldId="297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2190408715" sldId="297"/>
        </pc:sldMkLst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3965058283" sldId="298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965058283" sldId="298"/>
            <ac:spMk id="4" creationId="{0F77F6EC-3778-7D51-CBC1-F267208AC1CC}"/>
          </ac:spMkLst>
        </pc:spChg>
      </pc:sldChg>
      <pc:sldChg chg="modSp add mod">
        <pc:chgData name="Lucas Jellema" userId="7e183fbb-84e0-44b3-9b03-0792bc8d162b" providerId="ADAL" clId="{9961BA8A-53C4-4109-9665-30954871D48C}" dt="2024-11-26T05:08:13.362" v="8958" actId="20577"/>
        <pc:sldMkLst>
          <pc:docMk/>
          <pc:sldMk cId="372461004" sldId="299"/>
        </pc:sldMkLst>
        <pc:spChg chg="mod">
          <ac:chgData name="Lucas Jellema" userId="7e183fbb-84e0-44b3-9b03-0792bc8d162b" providerId="ADAL" clId="{9961BA8A-53C4-4109-9665-30954871D48C}" dt="2024-11-26T05:08:13.362" v="8958" actId="20577"/>
          <ac:spMkLst>
            <pc:docMk/>
            <pc:sldMk cId="372461004" sldId="299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72461004" sldId="299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42.465" v="8282" actId="404"/>
          <ac:spMkLst>
            <pc:docMk/>
            <pc:sldMk cId="372461004" sldId="299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46.077" v="8283" actId="404"/>
          <ac:spMkLst>
            <pc:docMk/>
            <pc:sldMk cId="372461004" sldId="299"/>
            <ac:spMk id="17" creationId="{E02FA008-75AB-8E39-697F-5DE76A9327CE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00042001" sldId="300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00042001" sldId="300"/>
            <ac:spMk id="4" creationId="{4FFB3C43-3B46-98CE-AC6F-E6489BD77D7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367202914" sldId="301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67202914" sldId="301"/>
            <ac:spMk id="4" creationId="{D8AD1EF2-C3DE-7FD1-39AB-817F5B7B28A6}"/>
          </ac:spMkLst>
        </pc:spChg>
      </pc:sldChg>
      <pc:sldChg chg="modSp add">
        <pc:chgData name="Lucas Jellema" userId="7e183fbb-84e0-44b3-9b03-0792bc8d162b" providerId="ADAL" clId="{9961BA8A-53C4-4109-9665-30954871D48C}" dt="2024-11-24T10:54:41.716" v="8281" actId="404"/>
        <pc:sldMkLst>
          <pc:docMk/>
          <pc:sldMk cId="2353258433" sldId="302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53258433" sldId="302"/>
            <ac:spMk id="4" creationId="{D8AD1EF2-C3DE-7FD1-39AB-817F5B7B28A6}"/>
          </ac:spMkLst>
        </pc:spChg>
        <pc:spChg chg="mod">
          <ac:chgData name="Lucas Jellema" userId="7e183fbb-84e0-44b3-9b03-0792bc8d162b" providerId="ADAL" clId="{9961BA8A-53C4-4109-9665-30954871D48C}" dt="2024-11-24T10:54:41.716" v="8281" actId="404"/>
          <ac:spMkLst>
            <pc:docMk/>
            <pc:sldMk cId="2353258433" sldId="302"/>
            <ac:spMk id="6" creationId="{0CA6CFEA-65D6-950C-AECB-1DDF0B8E93A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24094808" sldId="303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24094808" sldId="303"/>
            <ac:spMk id="4" creationId="{19CFE4A5-FB63-6ACE-BDDA-50661DC0F4BE}"/>
          </ac:spMkLst>
        </pc:spChg>
      </pc:sldChg>
      <pc:sldChg chg="modSp add">
        <pc:chgData name="Lucas Jellema" userId="7e183fbb-84e0-44b3-9b03-0792bc8d162b" providerId="ADAL" clId="{9961BA8A-53C4-4109-9665-30954871D48C}" dt="2024-11-24T11:02:14.115" v="8301" actId="1036"/>
        <pc:sldMkLst>
          <pc:docMk/>
          <pc:sldMk cId="343398891" sldId="304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43398891" sldId="304"/>
            <ac:spMk id="4" creationId="{4FFB3C43-3B46-98CE-AC6F-E6489BD77D7B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3" creationId="{5CAB5ED2-9B71-3888-A114-47C2162FAEBE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4" creationId="{51DA0A6D-0E29-EF85-CFB8-D9593B0A37ED}"/>
          </ac:spMkLst>
        </pc:sp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2" creationId="{2C42ADE7-42AD-F5E6-ECD7-F33B8B253254}"/>
          </ac:picMkLst>
        </pc:pic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4" creationId="{6D534215-760C-70FE-B353-6769F49D123D}"/>
          </ac:picMkLst>
        </pc:picChg>
      </pc:sldChg>
      <pc:sldChg chg="modSp add">
        <pc:chgData name="Lucas Jellema" userId="7e183fbb-84e0-44b3-9b03-0792bc8d162b" providerId="ADAL" clId="{9961BA8A-53C4-4109-9665-30954871D48C}" dt="2024-11-24T11:02:21.934" v="8302" actId="404"/>
        <pc:sldMkLst>
          <pc:docMk/>
          <pc:sldMk cId="1020599635" sldId="305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020599635" sldId="305"/>
            <ac:spMk id="4" creationId="{2891D73B-410B-40CF-2E54-AAFFF8834D60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8" creationId="{54725A0A-6F75-032F-5DF8-EB30C1028EF5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9" creationId="{C10232CB-DDB6-4573-826D-322987E1F6DD}"/>
          </ac:spMkLst>
        </pc:spChg>
      </pc:sldChg>
      <pc:sldChg chg="addSp delSp modSp add del mod ord modAnim">
        <pc:chgData name="Lucas Jellema" userId="7e183fbb-84e0-44b3-9b03-0792bc8d162b" providerId="ADAL" clId="{9961BA8A-53C4-4109-9665-30954871D48C}" dt="2024-11-24T07:39:00.630" v="6619" actId="47"/>
        <pc:sldMkLst>
          <pc:docMk/>
          <pc:sldMk cId="2247142758" sldId="305"/>
        </pc:sldMkLst>
        <pc:spChg chg="del">
          <ac:chgData name="Lucas Jellema" userId="7e183fbb-84e0-44b3-9b03-0792bc8d162b" providerId="ADAL" clId="{9961BA8A-53C4-4109-9665-30954871D48C}" dt="2024-11-24T06:57:43.608" v="5858" actId="478"/>
          <ac:spMkLst>
            <pc:docMk/>
            <pc:sldMk cId="2247142758" sldId="305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7:21:12.647" v="5916" actId="20577"/>
          <ac:spMkLst>
            <pc:docMk/>
            <pc:sldMk cId="2247142758" sldId="305"/>
            <ac:spMk id="3" creationId="{292524CC-4C61-CDDB-8815-54177E3D04C7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7:17:48.573" v="5886" actId="20577"/>
          <ac:spMkLst>
            <pc:docMk/>
            <pc:sldMk cId="2247142758" sldId="305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6:58:11.282" v="5879" actId="1076"/>
          <ac:spMkLst>
            <pc:docMk/>
            <pc:sldMk cId="2247142758" sldId="305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53:41.907" v="5764" actId="1076"/>
          <ac:spMkLst>
            <pc:docMk/>
            <pc:sldMk cId="2247142758" sldId="305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8:06.012" v="5876" actId="14100"/>
          <ac:spMkLst>
            <pc:docMk/>
            <pc:sldMk cId="2247142758" sldId="305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5" creationId="{51B07416-8976-5976-F04D-ACC4866EE56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30" creationId="{9E42A8C1-98A4-C11C-14D1-B820A00FE4BB}"/>
          </ac:spMkLst>
        </pc:spChg>
        <pc:cxnChg chg="mod">
          <ac:chgData name="Lucas Jellema" userId="7e183fbb-84e0-44b3-9b03-0792bc8d162b" providerId="ADAL" clId="{9961BA8A-53C4-4109-9665-30954871D48C}" dt="2024-11-24T06:58:14.494" v="5880" actId="14100"/>
          <ac:cxnSpMkLst>
            <pc:docMk/>
            <pc:sldMk cId="2247142758" sldId="305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7:58.056" v="5875" actId="14100"/>
          <ac:cxnSpMkLst>
            <pc:docMk/>
            <pc:sldMk cId="2247142758" sldId="305"/>
            <ac:cxnSpMk id="29" creationId="{BF2A8C5A-D3CB-4CED-5A01-F943E14CCDA1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8:21:10.623" v="7271"/>
        <pc:sldMkLst>
          <pc:docMk/>
          <pc:sldMk cId="2430146582" sldId="306"/>
        </pc:sldMkLst>
        <pc:spChg chg="del">
          <ac:chgData name="Lucas Jellema" userId="7e183fbb-84e0-44b3-9b03-0792bc8d162b" providerId="ADAL" clId="{9961BA8A-53C4-4109-9665-30954871D48C}" dt="2024-11-24T08:19:19.252" v="7204" actId="478"/>
          <ac:spMkLst>
            <pc:docMk/>
            <pc:sldMk cId="2430146582" sldId="306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19:35.418" v="7250" actId="20577"/>
          <ac:spMkLst>
            <pc:docMk/>
            <pc:sldMk cId="2430146582" sldId="306"/>
            <ac:spMk id="3" creationId="{2D6C6E7C-BA95-9735-7590-0931955F17D8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27" creationId="{F97E10A5-1B30-999E-9AD3-3F68C3D6823C}"/>
          </ac:spMkLst>
        </pc:spChg>
        <pc:picChg chg="add mod">
          <ac:chgData name="Lucas Jellema" userId="7e183fbb-84e0-44b3-9b03-0792bc8d162b" providerId="ADAL" clId="{9961BA8A-53C4-4109-9665-30954871D48C}" dt="2024-11-24T08:20:31.603" v="7263" actId="1076"/>
          <ac:picMkLst>
            <pc:docMk/>
            <pc:sldMk cId="2430146582" sldId="306"/>
            <ac:picMk id="6146" creationId="{170D6FC5-EF9A-09CD-0E15-B7D299CA7A4B}"/>
          </ac:picMkLst>
        </pc:picChg>
        <pc:picChg chg="add mod">
          <ac:chgData name="Lucas Jellema" userId="7e183fbb-84e0-44b3-9b03-0792bc8d162b" providerId="ADAL" clId="{9961BA8A-53C4-4109-9665-30954871D48C}" dt="2024-11-24T08:21:01.580" v="7269" actId="14100"/>
          <ac:picMkLst>
            <pc:docMk/>
            <pc:sldMk cId="2430146582" sldId="306"/>
            <ac:picMk id="6148" creationId="{B070D18F-BED5-B2FD-5A8A-19590F681059}"/>
          </ac:picMkLst>
        </pc:picChg>
      </pc:sldChg>
      <pc:sldChg chg="addSp delSp modSp add mod modAnim">
        <pc:chgData name="Lucas Jellema" userId="7e183fbb-84e0-44b3-9b03-0792bc8d162b" providerId="ADAL" clId="{9961BA8A-53C4-4109-9665-30954871D48C}" dt="2024-11-24T08:31:48.121" v="7463"/>
        <pc:sldMkLst>
          <pc:docMk/>
          <pc:sldMk cId="920290913" sldId="307"/>
        </pc:sldMkLst>
        <pc:spChg chg="del">
          <ac:chgData name="Lucas Jellema" userId="7e183fbb-84e0-44b3-9b03-0792bc8d162b" providerId="ADAL" clId="{9961BA8A-53C4-4109-9665-30954871D48C}" dt="2024-11-24T08:27:54.516" v="7412" actId="478"/>
          <ac:spMkLst>
            <pc:docMk/>
            <pc:sldMk cId="920290913" sldId="307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8" creationId="{C550C7CF-6905-4CEF-F353-A5CA2DBFDA73}"/>
          </ac:spMkLst>
        </pc:spChg>
        <pc:spChg chg="mod or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31:34.276" v="7461" actId="14100"/>
          <ac:spMkLst>
            <pc:docMk/>
            <pc:sldMk cId="920290913" sldId="307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30" creationId="{9E42A8C1-98A4-C11C-14D1-B820A00FE4BB}"/>
          </ac:spMkLst>
        </pc:spChg>
        <pc:picChg chg="add mod">
          <ac:chgData name="Lucas Jellema" userId="7e183fbb-84e0-44b3-9b03-0792bc8d162b" providerId="ADAL" clId="{9961BA8A-53C4-4109-9665-30954871D48C}" dt="2024-11-24T08:29:46.431" v="7419" actId="1076"/>
          <ac:picMkLst>
            <pc:docMk/>
            <pc:sldMk cId="920290913" sldId="307"/>
            <ac:picMk id="17" creationId="{30F055EC-3290-1B7E-CEAD-A278C3620C00}"/>
          </ac:picMkLst>
        </pc:picChg>
        <pc:picChg chg="add mod">
          <ac:chgData name="Lucas Jellema" userId="7e183fbb-84e0-44b3-9b03-0792bc8d162b" providerId="ADAL" clId="{9961BA8A-53C4-4109-9665-30954871D48C}" dt="2024-11-24T08:27:50.351" v="7411" actId="1076"/>
          <ac:picMkLst>
            <pc:docMk/>
            <pc:sldMk cId="920290913" sldId="307"/>
            <ac:picMk id="19" creationId="{55E277E6-1FA7-0B81-0A1B-D0C0AC718487}"/>
          </ac:picMkLst>
        </pc:picChg>
        <pc:cxnChg chg="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25" creationId="{B698247D-D3B3-4F37-FED5-7E1A5A5E0375}"/>
          </ac:cxnSpMkLst>
        </pc:cxnChg>
        <pc:cxnChg chg="del mod">
          <ac:chgData name="Lucas Jellema" userId="7e183fbb-84e0-44b3-9b03-0792bc8d162b" providerId="ADAL" clId="{9961BA8A-53C4-4109-9665-30954871D48C}" dt="2024-11-24T08:29:54.114" v="7421" actId="478"/>
          <ac:cxnSpMkLst>
            <pc:docMk/>
            <pc:sldMk cId="920290913" sldId="307"/>
            <ac:cxnSpMk id="26" creationId="{3BEE8047-B955-FE3E-B926-0D37FDC24E8F}"/>
          </ac:cxnSpMkLst>
        </pc:cxnChg>
        <pc:cxnChg chg="mod ord">
          <ac:chgData name="Lucas Jellema" userId="7e183fbb-84e0-44b3-9b03-0792bc8d162b" providerId="ADAL" clId="{9961BA8A-53C4-4109-9665-30954871D48C}" dt="2024-11-24T08:31:31.620" v="7460" actId="14100"/>
          <ac:cxnSpMkLst>
            <pc:docMk/>
            <pc:sldMk cId="920290913" sldId="307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35" creationId="{FF889CBF-F41B-8CEE-4951-C1BDF9D70F0C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08:52:27.728" v="7788"/>
        <pc:sldMkLst>
          <pc:docMk/>
          <pc:sldMk cId="845160810" sldId="308"/>
        </pc:sldMkLst>
        <pc:spChg chg="del mod">
          <ac:chgData name="Lucas Jellema" userId="7e183fbb-84e0-44b3-9b03-0792bc8d162b" providerId="ADAL" clId="{9961BA8A-53C4-4109-9665-30954871D48C}" dt="2024-11-24T08:24:07.085" v="7284" actId="478"/>
          <ac:spMkLst>
            <pc:docMk/>
            <pc:sldMk cId="845160810" sldId="308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25:14.926" v="7345" actId="14100"/>
          <ac:spMkLst>
            <pc:docMk/>
            <pc:sldMk cId="845160810" sldId="308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25:28.355" v="7348" actId="20577"/>
          <ac:spMkLst>
            <pc:docMk/>
            <pc:sldMk cId="845160810" sldId="308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8:52:23.306" v="7787" actId="478"/>
          <ac:spMkLst>
            <pc:docMk/>
            <pc:sldMk cId="845160810" sldId="308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8" creationId="{3DBE40E5-381A-D7DC-E0EE-C1F655DC8FD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1" creationId="{A17D20AC-E60C-48EC-2B49-D39515219BA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4" creationId="{F9318785-9043-1E06-C227-54BED6E41385}"/>
          </ac:spMkLst>
        </pc:spChg>
        <pc:spChg chg="mod">
          <ac:chgData name="Lucas Jellema" userId="7e183fbb-84e0-44b3-9b03-0792bc8d162b" providerId="ADAL" clId="{9961BA8A-53C4-4109-9665-30954871D48C}" dt="2024-11-24T08:25:25.256" v="7347" actId="20577"/>
          <ac:spMkLst>
            <pc:docMk/>
            <pc:sldMk cId="845160810" sldId="308"/>
            <ac:spMk id="35" creationId="{4EF39143-C935-0E27-CF56-A7DFC9B289E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6" creationId="{4E677338-E77F-A094-90DC-AF9AF7A606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7" creationId="{FE0C902D-D8EB-B905-F79E-33DC690BAEE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8" creationId="{4D03C10A-E4C8-364B-B034-C372B60DC69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9" creationId="{B1BA22F7-63AE-D6C1-BF0B-BB8890D1376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40" creationId="{09360538-FF6C-8801-6E3D-1E3BA85199D6}"/>
          </ac:spMkLst>
        </pc:spChg>
        <pc:spChg chg="add mod">
          <ac:chgData name="Lucas Jellema" userId="7e183fbb-84e0-44b3-9b03-0792bc8d162b" providerId="ADAL" clId="{9961BA8A-53C4-4109-9665-30954871D48C}" dt="2024-11-24T08:24:58.637" v="7322" actId="20577"/>
          <ac:spMkLst>
            <pc:docMk/>
            <pc:sldMk cId="845160810" sldId="308"/>
            <ac:spMk id="42" creationId="{131D24FA-B0A1-E319-AC28-63A586ABEAD6}"/>
          </ac:spMkLst>
        </pc:spChg>
        <pc:picChg chg="add del mod">
          <ac:chgData name="Lucas Jellema" userId="7e183fbb-84e0-44b3-9b03-0792bc8d162b" providerId="ADAL" clId="{9961BA8A-53C4-4109-9665-30954871D48C}" dt="2024-11-24T08:52:20.290" v="7786" actId="478"/>
          <ac:picMkLst>
            <pc:docMk/>
            <pc:sldMk cId="845160810" sldId="308"/>
            <ac:picMk id="7170" creationId="{F91B6FD5-DE3F-D98C-2FA8-19E2D87313FD}"/>
          </ac:picMkLst>
        </pc:pic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33" creationId="{6452415E-5276-4975-A0C9-08433B1A07EA}"/>
          </ac:cxnSpMkLst>
        </pc:cxnChg>
        <pc:cxnChg chg="mod">
          <ac:chgData name="Lucas Jellema" userId="7e183fbb-84e0-44b3-9b03-0792bc8d162b" providerId="ADAL" clId="{9961BA8A-53C4-4109-9665-30954871D48C}" dt="2024-11-24T08:25:20.064" v="7346" actId="14100"/>
          <ac:cxnSpMkLst>
            <pc:docMk/>
            <pc:sldMk cId="845160810" sldId="308"/>
            <ac:cxnSpMk id="41" creationId="{FC3CC5CA-8F80-70F3-D829-5B5B49DA3064}"/>
          </ac:cxnSpMkLst>
        </pc:cxn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138307376" sldId="309"/>
        </pc:sldMkLst>
        <pc:spChg chg="del">
          <ac:chgData name="Lucas Jellema" userId="7e183fbb-84e0-44b3-9b03-0792bc8d162b" providerId="ADAL" clId="{9961BA8A-53C4-4109-9665-30954871D48C}" dt="2024-11-24T08:52:41.743" v="7789" actId="478"/>
          <ac:spMkLst>
            <pc:docMk/>
            <pc:sldMk cId="138307376" sldId="309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53:27.791" v="7818" actId="20577"/>
          <ac:spMkLst>
            <pc:docMk/>
            <pc:sldMk cId="138307376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08:53:39.569" v="7824" actId="14100"/>
          <ac:spMkLst>
            <pc:docMk/>
            <pc:sldMk cId="138307376" sldId="30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11.764" v="7833" actId="14100"/>
          <ac:spMkLst>
            <pc:docMk/>
            <pc:sldMk cId="138307376" sldId="30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53:31.568" v="7823" actId="20577"/>
          <ac:spMkLst>
            <pc:docMk/>
            <pc:sldMk cId="138307376" sldId="30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53:44.337" v="7826" actId="1076"/>
          <ac:spMkLst>
            <pc:docMk/>
            <pc:sldMk cId="138307376" sldId="309"/>
            <ac:spMk id="13" creationId="{33C9C60A-0DD0-27A9-4C0C-42D64A6923E6}"/>
          </ac:spMkLst>
        </pc:spChg>
        <pc:cxnChg chg="mod">
          <ac:chgData name="Lucas Jellema" userId="7e183fbb-84e0-44b3-9b03-0792bc8d162b" providerId="ADAL" clId="{9961BA8A-53C4-4109-9665-30954871D48C}" dt="2024-11-24T08:54:15.502" v="7834" actId="14100"/>
          <ac:cxnSpMkLst>
            <pc:docMk/>
            <pc:sldMk cId="138307376" sldId="30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8:54:11.764" v="7833" actId="14100"/>
          <ac:cxnSpMkLst>
            <pc:docMk/>
            <pc:sldMk cId="138307376" sldId="30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8:54:22.869" v="7837" actId="14100"/>
          <ac:cxnSpMkLst>
            <pc:docMk/>
            <pc:sldMk cId="138307376" sldId="309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53:51.258" v="7828" actId="14100"/>
          <ac:cxnSpMkLst>
            <pc:docMk/>
            <pc:sldMk cId="138307376" sldId="309"/>
            <ac:cxnSpMk id="34" creationId="{EEA26E12-1397-F08A-B4B9-2E8FE8B63ED1}"/>
          </ac:cxnSpMkLst>
        </pc:cxnChg>
        <pc:cxnChg chg="mod">
          <ac:chgData name="Lucas Jellema" userId="7e183fbb-84e0-44b3-9b03-0792bc8d162b" providerId="ADAL" clId="{9961BA8A-53C4-4109-9665-30954871D48C}" dt="2024-11-24T08:54:06.669" v="7832" actId="14100"/>
          <ac:cxnSpMkLst>
            <pc:docMk/>
            <pc:sldMk cId="138307376" sldId="309"/>
            <ac:cxnSpMk id="45" creationId="{98B27E06-73EC-643B-7857-A73AFA6668BB}"/>
          </ac:cxnSpMkLst>
        </pc:cxnChg>
      </pc:sldChg>
      <pc:sldChg chg="addSp delSp modSp add mod modShow">
        <pc:chgData name="Lucas Jellema" userId="7e183fbb-84e0-44b3-9b03-0792bc8d162b" providerId="ADAL" clId="{9961BA8A-53C4-4109-9665-30954871D48C}" dt="2024-11-24T12:03:19.631" v="8886" actId="478"/>
        <pc:sldMkLst>
          <pc:docMk/>
          <pc:sldMk cId="3199328364" sldId="309"/>
        </pc:sldMkLst>
        <pc:spChg chg="add mod">
          <ac:chgData name="Lucas Jellema" userId="7e183fbb-84e0-44b3-9b03-0792bc8d162b" providerId="ADAL" clId="{9961BA8A-53C4-4109-9665-30954871D48C}" dt="2024-11-24T12:02:12.591" v="8870" actId="5793"/>
          <ac:spMkLst>
            <pc:docMk/>
            <pc:sldMk cId="3199328364" sldId="309"/>
            <ac:spMk id="2" creationId="{F0CEA87D-F33D-984C-48C8-D57A85939EF8}"/>
          </ac:spMkLst>
        </pc:spChg>
        <pc:spChg chg="mod">
          <ac:chgData name="Lucas Jellema" userId="7e183fbb-84e0-44b3-9b03-0792bc8d162b" providerId="ADAL" clId="{9961BA8A-53C4-4109-9665-30954871D48C}" dt="2024-11-24T12:02:51.467" v="8881" actId="20577"/>
          <ac:spMkLst>
            <pc:docMk/>
            <pc:sldMk cId="3199328364" sldId="309"/>
            <ac:spMk id="3" creationId="{8AE18DDC-50D1-E240-918B-00DF7CA9E050}"/>
          </ac:spMkLst>
        </pc:spChg>
        <pc:spChg chg="del">
          <ac:chgData name="Lucas Jellema" userId="7e183fbb-84e0-44b3-9b03-0792bc8d162b" providerId="ADAL" clId="{9961BA8A-53C4-4109-9665-30954871D48C}" dt="2024-11-24T12:03:17.809" v="8885" actId="478"/>
          <ac:spMkLst>
            <pc:docMk/>
            <pc:sldMk cId="3199328364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12:01:12.433" v="8793" actId="20577"/>
          <ac:spMkLst>
            <pc:docMk/>
            <pc:sldMk cId="3199328364" sldId="309"/>
            <ac:spMk id="8" creationId="{C550C7CF-6905-4CEF-F353-A5CA2DBFDA73}"/>
          </ac:spMkLst>
        </pc:spChg>
        <pc:spChg chg="add del mod">
          <ac:chgData name="Lucas Jellema" userId="7e183fbb-84e0-44b3-9b03-0792bc8d162b" providerId="ADAL" clId="{9961BA8A-53C4-4109-9665-30954871D48C}" dt="2024-11-24T12:03:19.631" v="8886" actId="478"/>
          <ac:spMkLst>
            <pc:docMk/>
            <pc:sldMk cId="3199328364" sldId="309"/>
            <ac:spMk id="9" creationId="{B6046583-3D75-1533-5638-0B36D3B8F7AA}"/>
          </ac:spMkLst>
        </pc:spChg>
        <pc:spChg chg="mod">
          <ac:chgData name="Lucas Jellema" userId="7e183fbb-84e0-44b3-9b03-0792bc8d162b" providerId="ADAL" clId="{9961BA8A-53C4-4109-9665-30954871D48C}" dt="2024-11-24T12:03:10.551" v="8884" actId="20577"/>
          <ac:spMkLst>
            <pc:docMk/>
            <pc:sldMk cId="3199328364" sldId="30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02:35.885" v="8875" actId="20577"/>
          <ac:spMkLst>
            <pc:docMk/>
            <pc:sldMk cId="3199328364" sldId="30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12:01:33.030" v="8798" actId="6549"/>
          <ac:spMkLst>
            <pc:docMk/>
            <pc:sldMk cId="3199328364" sldId="309"/>
            <ac:spMk id="17" creationId="{CF55302B-031D-5371-C767-C8F517A8DA4D}"/>
          </ac:spMkLst>
        </pc:sp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709307989" sldId="310"/>
        </pc:sldMkLst>
        <pc:spChg chg="del">
          <ac:chgData name="Lucas Jellema" userId="7e183fbb-84e0-44b3-9b03-0792bc8d162b" providerId="ADAL" clId="{9961BA8A-53C4-4109-9665-30954871D48C}" dt="2024-11-24T08:54:58.672" v="7882" actId="478"/>
          <ac:spMkLst>
            <pc:docMk/>
            <pc:sldMk cId="709307989" sldId="31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9" creationId="{24725F91-9953-25B9-F1BC-9F311F548C58}"/>
          </ac:spMkLst>
        </pc:spChg>
        <pc:spChg chg="add mod">
          <ac:chgData name="Lucas Jellema" userId="7e183fbb-84e0-44b3-9b03-0792bc8d162b" providerId="ADAL" clId="{9961BA8A-53C4-4109-9665-30954871D48C}" dt="2024-11-24T08:54:48.174" v="7860" actId="20577"/>
          <ac:spMkLst>
            <pc:docMk/>
            <pc:sldMk cId="709307989" sldId="310"/>
            <ac:spMk id="10" creationId="{A45F314D-C5D5-7384-5C3B-E750CECA405D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2" creationId="{3BD50518-47E4-32F2-70B8-FDB62F13A844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7" creationId="{39F41355-363B-B929-8F4D-1A23F695CF6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5" creationId="{8C3EC38F-C067-AE69-7B7A-0F4A382EED2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7" creationId="{EBA7578A-51B5-7212-582D-FE5AE68CF9CF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2" creationId="{41EB4B10-46E0-BAEF-FB05-82437D6B642F}"/>
          </ac:spMkLst>
        </pc:sp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6" creationId="{D4A977B5-80A5-CED9-1141-CE770C388F9F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4073252443" sldId="310"/>
        </pc:sldMkLst>
      </pc:sldChg>
      <pc:sldChg chg="add del">
        <pc:chgData name="Lucas Jellema" userId="7e183fbb-84e0-44b3-9b03-0792bc8d162b" providerId="ADAL" clId="{9961BA8A-53C4-4109-9665-30954871D48C}" dt="2024-11-24T10:51:35.344" v="8270" actId="47"/>
        <pc:sldMkLst>
          <pc:docMk/>
          <pc:sldMk cId="266106676" sldId="311"/>
        </pc:sldMkLst>
      </pc:sldChg>
      <pc:sldChg chg="addSp delSp modSp add mod">
        <pc:chgData name="Lucas Jellema" userId="7e183fbb-84e0-44b3-9b03-0792bc8d162b" providerId="ADAL" clId="{9961BA8A-53C4-4109-9665-30954871D48C}" dt="2024-11-25T17:17:01.964" v="8941"/>
        <pc:sldMkLst>
          <pc:docMk/>
          <pc:sldMk cId="821276253" sldId="312"/>
        </pc:sldMkLst>
        <pc:spChg chg="mod">
          <ac:chgData name="Lucas Jellema" userId="7e183fbb-84e0-44b3-9b03-0792bc8d162b" providerId="ADAL" clId="{9961BA8A-53C4-4109-9665-30954871D48C}" dt="2024-11-24T10:50:50.164" v="8260" actId="20577"/>
          <ac:spMkLst>
            <pc:docMk/>
            <pc:sldMk cId="821276253" sldId="312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821276253" sldId="312"/>
            <ac:spMk id="6" creationId="{DACB064A-EC91-391F-C235-328BDBF32139}"/>
          </ac:spMkLst>
        </pc:spChg>
        <pc:picChg chg="add mod">
          <ac:chgData name="Lucas Jellema" userId="7e183fbb-84e0-44b3-9b03-0792bc8d162b" providerId="ADAL" clId="{9961BA8A-53C4-4109-9665-30954871D48C}" dt="2024-11-25T17:17:01.964" v="8941"/>
          <ac:picMkLst>
            <pc:docMk/>
            <pc:sldMk cId="821276253" sldId="312"/>
            <ac:picMk id="12" creationId="{094113E4-5442-808F-52CB-0E2B392AFC66}"/>
          </ac:picMkLst>
        </pc:picChg>
        <pc:picChg chg="del mod">
          <ac:chgData name="Lucas Jellema" userId="7e183fbb-84e0-44b3-9b03-0792bc8d162b" providerId="ADAL" clId="{9961BA8A-53C4-4109-9665-30954871D48C}" dt="2024-11-25T17:17:01.476" v="8940" actId="478"/>
          <ac:picMkLst>
            <pc:docMk/>
            <pc:sldMk cId="821276253" sldId="312"/>
            <ac:picMk id="13314" creationId="{7B583CF7-46FE-CA84-1FF6-057661F55D65}"/>
          </ac:picMkLst>
        </pc:pic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047030100" sldId="313"/>
        </pc:sldMkLst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2544869074" sldId="314"/>
        </pc:sldMkLst>
        <pc:spChg chg="mod">
          <ac:chgData name="Lucas Jellema" userId="7e183fbb-84e0-44b3-9b03-0792bc8d162b" providerId="ADAL" clId="{9961BA8A-53C4-4109-9665-30954871D48C}" dt="2024-11-24T10:49:57.106" v="8217" actId="27636"/>
          <ac:spMkLst>
            <pc:docMk/>
            <pc:sldMk cId="2544869074" sldId="314"/>
            <ac:spMk id="3" creationId="{6DBA68D0-5EA5-61C5-8FD1-DAF388B048F4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544869074" sldId="314"/>
            <ac:spMk id="4" creationId="{68BF8B98-9DE4-AF58-57F8-8933B6436427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177467717" sldId="315"/>
        </pc:sldMkLst>
        <pc:spChg chg="mod">
          <ac:chgData name="Lucas Jellema" userId="7e183fbb-84e0-44b3-9b03-0792bc8d162b" providerId="ADAL" clId="{9961BA8A-53C4-4109-9665-30954871D48C}" dt="2024-11-24T10:49:57.291" v="8218" actId="27636"/>
          <ac:spMkLst>
            <pc:docMk/>
            <pc:sldMk cId="1177467717" sldId="315"/>
            <ac:spMk id="3" creationId="{9EF74468-67BE-57C6-E124-98080A8B4F9E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77467717" sldId="315"/>
            <ac:spMk id="4" creationId="{4D690119-0406-4C0B-0206-A25DED8FBA13}"/>
          </ac:spMkLst>
        </pc:sp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2890224183" sldId="316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40075874" sldId="317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06732642" sldId="318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719770919" sldId="319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894327700" sldId="320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851378061" sldId="321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2112129003" sldId="322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666604706" sldId="323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725481214" sldId="324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377578416" sldId="325"/>
        </pc:sldMkLst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556473833" sldId="32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556473833" sldId="32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2282082495" sldId="32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282082495" sldId="328"/>
            <ac:spMk id="4" creationId="{40EF3F46-AC45-358D-CF49-ADC442192341}"/>
          </ac:spMkLst>
        </pc:spChg>
      </pc:sldChg>
      <pc:sldChg chg="addSp delSp modSp add mod delAnim modAnim">
        <pc:chgData name="Lucas Jellema" userId="7e183fbb-84e0-44b3-9b03-0792bc8d162b" providerId="ADAL" clId="{9961BA8A-53C4-4109-9665-30954871D48C}" dt="2024-11-24T11:02:47.111" v="8306" actId="1076"/>
        <pc:sldMkLst>
          <pc:docMk/>
          <pc:sldMk cId="918458986" sldId="329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918458986" sldId="329"/>
            <ac:spMk id="4" creationId="{593CBF75-1A57-5776-1B61-B813CC2AD3A7}"/>
          </ac:spMkLst>
        </pc:spChg>
        <pc:spChg chg="add del mod">
          <ac:chgData name="Lucas Jellema" userId="7e183fbb-84e0-44b3-9b03-0792bc8d162b" providerId="ADAL" clId="{9961BA8A-53C4-4109-9665-30954871D48C}" dt="2024-11-24T11:02:42.571" v="8304"/>
          <ac:spMkLst>
            <pc:docMk/>
            <pc:sldMk cId="918458986" sldId="329"/>
            <ac:spMk id="7" creationId="{53F0B93C-0ADF-1021-1184-703ED9474E8C}"/>
          </ac:spMkLst>
        </pc:spChg>
        <pc:picChg chg="del">
          <ac:chgData name="Lucas Jellema" userId="7e183fbb-84e0-44b3-9b03-0792bc8d162b" providerId="ADAL" clId="{9961BA8A-53C4-4109-9665-30954871D48C}" dt="2024-11-24T11:02:30.329" v="8303" actId="478"/>
          <ac:picMkLst>
            <pc:docMk/>
            <pc:sldMk cId="918458986" sldId="329"/>
            <ac:picMk id="6" creationId="{D1FF8D22-A10F-C394-C444-E562486FE87C}"/>
          </ac:picMkLst>
        </pc:picChg>
        <pc:picChg chg="add mod">
          <ac:chgData name="Lucas Jellema" userId="7e183fbb-84e0-44b3-9b03-0792bc8d162b" providerId="ADAL" clId="{9961BA8A-53C4-4109-9665-30954871D48C}" dt="2024-11-24T11:02:47.111" v="8306" actId="1076"/>
          <ac:picMkLst>
            <pc:docMk/>
            <pc:sldMk cId="918458986" sldId="329"/>
            <ac:picMk id="8" creationId="{CDCF0F20-5399-6A49-86CB-4CFB9CDA4660}"/>
          </ac:picMkLst>
        </pc:picChg>
      </pc:sldChg>
      <pc:sldChg chg="modSp add mod">
        <pc:chgData name="Lucas Jellema" userId="7e183fbb-84e0-44b3-9b03-0792bc8d162b" providerId="ADAL" clId="{9961BA8A-53C4-4109-9665-30954871D48C}" dt="2024-11-24T10:52:40.374" v="8273" actId="166"/>
        <pc:sldMkLst>
          <pc:docMk/>
          <pc:sldMk cId="127399322" sldId="332"/>
        </pc:sldMkLst>
        <pc:spChg chg="ord">
          <ac:chgData name="Lucas Jellema" userId="7e183fbb-84e0-44b3-9b03-0792bc8d162b" providerId="ADAL" clId="{9961BA8A-53C4-4109-9665-30954871D48C}" dt="2024-11-24T10:52:40.374" v="8273" actId="166"/>
          <ac:spMkLst>
            <pc:docMk/>
            <pc:sldMk cId="127399322" sldId="332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27399322" sldId="332"/>
            <ac:spMk id="4" creationId="{40EF3F46-AC45-358D-CF49-ADC442192341}"/>
          </ac:spMkLst>
        </pc:spChg>
      </pc:sldChg>
      <pc:sldChg chg="modSp add mod">
        <pc:chgData name="Lucas Jellema" userId="7e183fbb-84e0-44b3-9b03-0792bc8d162b" providerId="ADAL" clId="{9961BA8A-53C4-4109-9665-30954871D48C}" dt="2024-11-24T10:52:45.419" v="8274" actId="166"/>
        <pc:sldMkLst>
          <pc:docMk/>
          <pc:sldMk cId="1323795508" sldId="333"/>
        </pc:sldMkLst>
        <pc:spChg chg="ord">
          <ac:chgData name="Lucas Jellema" userId="7e183fbb-84e0-44b3-9b03-0792bc8d162b" providerId="ADAL" clId="{9961BA8A-53C4-4109-9665-30954871D48C}" dt="2024-11-24T10:52:45.419" v="8274" actId="166"/>
          <ac:spMkLst>
            <pc:docMk/>
            <pc:sldMk cId="1323795508" sldId="333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323795508" sldId="333"/>
            <ac:spMk id="4" creationId="{40EF3F46-AC45-358D-CF49-ADC442192341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6T05:24:24.517" v="9175" actId="1035"/>
        <pc:sldMkLst>
          <pc:docMk/>
          <pc:sldMk cId="3092325911" sldId="334"/>
        </pc:sldMkLst>
        <pc:spChg chg="ord">
          <ac:chgData name="Lucas Jellema" userId="7e183fbb-84e0-44b3-9b03-0792bc8d162b" providerId="ADAL" clId="{9961BA8A-53C4-4109-9665-30954871D48C}" dt="2024-11-24T10:52:51.644" v="8275" actId="166"/>
          <ac:spMkLst>
            <pc:docMk/>
            <pc:sldMk cId="3092325911" sldId="334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092325911" sldId="334"/>
            <ac:spMk id="4" creationId="{40EF3F46-AC45-358D-CF49-ADC442192341}"/>
          </ac:spMkLst>
        </pc:spChg>
        <pc:spChg chg="add del">
          <ac:chgData name="Lucas Jellema" userId="7e183fbb-84e0-44b3-9b03-0792bc8d162b" providerId="ADAL" clId="{9961BA8A-53C4-4109-9665-30954871D48C}" dt="2024-11-26T05:15:18.542" v="8981" actId="22"/>
          <ac:spMkLst>
            <pc:docMk/>
            <pc:sldMk cId="3092325911" sldId="334"/>
            <ac:spMk id="19" creationId="{8883D1AF-C30E-039F-9585-64D6734BAE3A}"/>
          </ac:spMkLst>
        </pc:spChg>
        <pc:spChg chg="add del">
          <ac:chgData name="Lucas Jellema" userId="7e183fbb-84e0-44b3-9b03-0792bc8d162b" providerId="ADAL" clId="{9961BA8A-53C4-4109-9665-30954871D48C}" dt="2024-11-26T05:15:28.796" v="8983" actId="22"/>
          <ac:spMkLst>
            <pc:docMk/>
            <pc:sldMk cId="3092325911" sldId="334"/>
            <ac:spMk id="27" creationId="{E033F0B7-F370-E5E3-1F46-57BA516FA11C}"/>
          </ac:spMkLst>
        </pc:spChg>
        <pc:spChg chg="add del">
          <ac:chgData name="Lucas Jellema" userId="7e183fbb-84e0-44b3-9b03-0792bc8d162b" providerId="ADAL" clId="{9961BA8A-53C4-4109-9665-30954871D48C}" dt="2024-11-26T05:15:44.848" v="8985" actId="22"/>
          <ac:spMkLst>
            <pc:docMk/>
            <pc:sldMk cId="3092325911" sldId="334"/>
            <ac:spMk id="29" creationId="{491052D8-D841-CC09-E291-495995D40437}"/>
          </ac:spMkLst>
        </pc:spChg>
        <pc:spChg chg="mod">
          <ac:chgData name="Lucas Jellema" userId="7e183fbb-84e0-44b3-9b03-0792bc8d162b" providerId="ADAL" clId="{9961BA8A-53C4-4109-9665-30954871D48C}" dt="2024-11-26T05:16:25.035" v="8988"/>
          <ac:spMkLst>
            <pc:docMk/>
            <pc:sldMk cId="3092325911" sldId="334"/>
            <ac:spMk id="33" creationId="{937CAA9C-7072-AC3E-D530-B1BB3F80B1F0}"/>
          </ac:spMkLst>
        </pc:spChg>
        <pc:spChg chg="mod">
          <ac:chgData name="Lucas Jellema" userId="7e183fbb-84e0-44b3-9b03-0792bc8d162b" providerId="ADAL" clId="{9961BA8A-53C4-4109-9665-30954871D48C}" dt="2024-11-26T05:16:48.535" v="8994" actId="207"/>
          <ac:spMkLst>
            <pc:docMk/>
            <pc:sldMk cId="3092325911" sldId="334"/>
            <ac:spMk id="34" creationId="{F5413523-65C8-498B-46EE-B46A605FD695}"/>
          </ac:spMkLst>
        </pc:spChg>
        <pc:spChg chg="mod topLvl">
          <ac:chgData name="Lucas Jellema" userId="7e183fbb-84e0-44b3-9b03-0792bc8d162b" providerId="ADAL" clId="{9961BA8A-53C4-4109-9665-30954871D48C}" dt="2024-11-26T05:22:32.363" v="9166" actId="1038"/>
          <ac:spMkLst>
            <pc:docMk/>
            <pc:sldMk cId="3092325911" sldId="334"/>
            <ac:spMk id="36" creationId="{C7F84AFC-1B3E-0782-7260-C39848108F85}"/>
          </ac:spMkLst>
        </pc:spChg>
        <pc:spChg chg="mod topLvl">
          <ac:chgData name="Lucas Jellema" userId="7e183fbb-84e0-44b3-9b03-0792bc8d162b" providerId="ADAL" clId="{9961BA8A-53C4-4109-9665-30954871D48C}" dt="2024-11-26T05:19:25.807" v="9016" actId="207"/>
          <ac:spMkLst>
            <pc:docMk/>
            <pc:sldMk cId="3092325911" sldId="334"/>
            <ac:spMk id="37" creationId="{4C391AC1-3566-0B35-F474-19901AFD84D7}"/>
          </ac:spMkLst>
        </pc:spChg>
        <pc:spChg chg="add del mod">
          <ac:chgData name="Lucas Jellema" userId="7e183fbb-84e0-44b3-9b03-0792bc8d162b" providerId="ADAL" clId="{9961BA8A-53C4-4109-9665-30954871D48C}" dt="2024-11-26T05:19:55.332" v="9018" actId="478"/>
          <ac:spMkLst>
            <pc:docMk/>
            <pc:sldMk cId="3092325911" sldId="334"/>
            <ac:spMk id="38" creationId="{4F696CFD-8C44-10BD-4721-DCB89868DA61}"/>
          </ac:spMkLst>
        </pc:spChg>
        <pc:spChg chg="add mod">
          <ac:chgData name="Lucas Jellema" userId="7e183fbb-84e0-44b3-9b03-0792bc8d162b" providerId="ADAL" clId="{9961BA8A-53C4-4109-9665-30954871D48C}" dt="2024-11-26T05:22:22.704" v="9082" actId="1038"/>
          <ac:spMkLst>
            <pc:docMk/>
            <pc:sldMk cId="3092325911" sldId="334"/>
            <ac:spMk id="39" creationId="{39171C4A-8300-DDDC-8F28-034CDE5F19F6}"/>
          </ac:spMkLst>
        </pc:spChg>
        <pc:grpChg chg="add mod">
          <ac:chgData name="Lucas Jellema" userId="7e183fbb-84e0-44b3-9b03-0792bc8d162b" providerId="ADAL" clId="{9961BA8A-53C4-4109-9665-30954871D48C}" dt="2024-11-26T05:24:24.517" v="9175" actId="1035"/>
          <ac:grpSpMkLst>
            <pc:docMk/>
            <pc:sldMk cId="3092325911" sldId="334"/>
            <ac:grpSpMk id="32" creationId="{FB2CE9B5-C871-B2B0-E143-19C289230F74}"/>
          </ac:grpSpMkLst>
        </pc:grpChg>
        <pc:grpChg chg="add del mod">
          <ac:chgData name="Lucas Jellema" userId="7e183fbb-84e0-44b3-9b03-0792bc8d162b" providerId="ADAL" clId="{9961BA8A-53C4-4109-9665-30954871D48C}" dt="2024-11-26T05:18:36.056" v="9006" actId="165"/>
          <ac:grpSpMkLst>
            <pc:docMk/>
            <pc:sldMk cId="3092325911" sldId="334"/>
            <ac:grpSpMk id="35" creationId="{B0F9F398-5127-6036-DB47-04B1E0920325}"/>
          </ac:grpSpMkLst>
        </pc:grpChg>
        <pc:picChg chg="mod">
          <ac:chgData name="Lucas Jellema" userId="7e183fbb-84e0-44b3-9b03-0792bc8d162b" providerId="ADAL" clId="{9961BA8A-53C4-4109-9665-30954871D48C}" dt="2024-11-26T05:17:51.663" v="9001" actId="1076"/>
          <ac:picMkLst>
            <pc:docMk/>
            <pc:sldMk cId="3092325911" sldId="334"/>
            <ac:picMk id="6" creationId="{600F1152-121F-7E92-73C4-C66980511B18}"/>
          </ac:picMkLst>
        </pc:picChg>
        <pc:picChg chg="add mod">
          <ac:chgData name="Lucas Jellema" userId="7e183fbb-84e0-44b3-9b03-0792bc8d162b" providerId="ADAL" clId="{9961BA8A-53C4-4109-9665-30954871D48C}" dt="2024-11-26T05:16:18.459" v="8987" actId="1076"/>
          <ac:picMkLst>
            <pc:docMk/>
            <pc:sldMk cId="3092325911" sldId="334"/>
            <ac:picMk id="31" creationId="{9F22CEFF-2D75-7A5C-8BE1-0193DC9AAA2C}"/>
          </ac:picMkLst>
        </pc:picChg>
        <pc:picChg chg="add mod">
          <ac:chgData name="Lucas Jellema" userId="7e183fbb-84e0-44b3-9b03-0792bc8d162b" providerId="ADAL" clId="{9961BA8A-53C4-4109-9665-30954871D48C}" dt="2024-11-26T05:17:35.354" v="8998" actId="14100"/>
          <ac:picMkLst>
            <pc:docMk/>
            <pc:sldMk cId="3092325911" sldId="334"/>
            <ac:picMk id="1026" creationId="{930B85C2-621A-4C34-FE7E-172A4993A2C4}"/>
          </ac:picMkLst>
        </pc:picChg>
      </pc:sldChg>
      <pc:sldChg chg="modSp add mod modShow">
        <pc:chgData name="Lucas Jellema" userId="7e183fbb-84e0-44b3-9b03-0792bc8d162b" providerId="ADAL" clId="{9961BA8A-53C4-4109-9665-30954871D48C}" dt="2024-11-26T05:14:24.457" v="8979" actId="729"/>
        <pc:sldMkLst>
          <pc:docMk/>
          <pc:sldMk cId="1105814579" sldId="335"/>
        </pc:sldMkLst>
        <pc:spChg chg="ord">
          <ac:chgData name="Lucas Jellema" userId="7e183fbb-84e0-44b3-9b03-0792bc8d162b" providerId="ADAL" clId="{9961BA8A-53C4-4109-9665-30954871D48C}" dt="2024-11-24T10:53:01.249" v="8276" actId="166"/>
          <ac:spMkLst>
            <pc:docMk/>
            <pc:sldMk cId="1105814579" sldId="335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05814579" sldId="335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120699037" sldId="33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20699037" sldId="33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90749302" sldId="337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90749302" sldId="337"/>
            <ac:spMk id="4" creationId="{87933396-0655-85D0-90A8-972FC82280A3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026526314" sldId="33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026526314" sldId="338"/>
            <ac:spMk id="2" creationId="{C82CA68B-170B-833B-2494-F31295CDA97D}"/>
          </ac:spMkLst>
        </pc:spChg>
        <pc:spChg chg="mod">
          <ac:chgData name="Lucas Jellema" userId="7e183fbb-84e0-44b3-9b03-0792bc8d162b" providerId="ADAL" clId="{9961BA8A-53C4-4109-9665-30954871D48C}" dt="2024-11-24T10:50:42.668" v="8252" actId="20577"/>
          <ac:spMkLst>
            <pc:docMk/>
            <pc:sldMk cId="1026526314" sldId="338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0:33.029" v="8237" actId="20577"/>
          <ac:spMkLst>
            <pc:docMk/>
            <pc:sldMk cId="1026526314" sldId="338"/>
            <ac:spMk id="18" creationId="{2942DFCB-D077-4257-4D2E-3BAE68710D9D}"/>
          </ac:spMkLst>
        </pc:spChg>
        <pc:spChg chg="mod">
          <ac:chgData name="Lucas Jellema" userId="7e183fbb-84e0-44b3-9b03-0792bc8d162b" providerId="ADAL" clId="{9961BA8A-53C4-4109-9665-30954871D48C}" dt="2024-11-24T10:50:36.718" v="8243" actId="20577"/>
          <ac:spMkLst>
            <pc:docMk/>
            <pc:sldMk cId="1026526314" sldId="338"/>
            <ac:spMk id="21" creationId="{B7A9B739-9A97-0A69-B3A6-7DDBC31F0A1A}"/>
          </ac:spMkLst>
        </pc:spChg>
        <pc:spChg chg="mod">
          <ac:chgData name="Lucas Jellema" userId="7e183fbb-84e0-44b3-9b03-0792bc8d162b" providerId="ADAL" clId="{9961BA8A-53C4-4109-9665-30954871D48C}" dt="2024-11-24T10:50:26.563" v="8227" actId="20577"/>
          <ac:spMkLst>
            <pc:docMk/>
            <pc:sldMk cId="1026526314" sldId="338"/>
            <ac:spMk id="34" creationId="{8D841DF5-B7F6-AC1E-CACA-38BA92E8EC85}"/>
          </ac:spMkLst>
        </pc:spChg>
      </pc:sldChg>
      <pc:sldChg chg="modSp add mod">
        <pc:chgData name="Lucas Jellema" userId="7e183fbb-84e0-44b3-9b03-0792bc8d162b" providerId="ADAL" clId="{9961BA8A-53C4-4109-9665-30954871D48C}" dt="2024-11-25T17:16:58.004" v="8939" actId="1076"/>
        <pc:sldMkLst>
          <pc:docMk/>
          <pc:sldMk cId="3885344374" sldId="339"/>
        </pc:sldMkLst>
        <pc:spChg chg="mod">
          <ac:chgData name="Lucas Jellema" userId="7e183fbb-84e0-44b3-9b03-0792bc8d162b" providerId="ADAL" clId="{9961BA8A-53C4-4109-9665-30954871D48C}" dt="2024-11-24T10:50:57.286" v="8268" actId="20577"/>
          <ac:spMkLst>
            <pc:docMk/>
            <pc:sldMk cId="3885344374" sldId="339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885344374" sldId="339"/>
            <ac:spMk id="6" creationId="{DACB064A-EC91-391F-C235-328BDBF32139}"/>
          </ac:spMkLst>
        </pc:spChg>
        <pc:picChg chg="mod">
          <ac:chgData name="Lucas Jellema" userId="7e183fbb-84e0-44b3-9b03-0792bc8d162b" providerId="ADAL" clId="{9961BA8A-53C4-4109-9665-30954871D48C}" dt="2024-11-25T17:16:58.004" v="8939" actId="1076"/>
          <ac:picMkLst>
            <pc:docMk/>
            <pc:sldMk cId="3885344374" sldId="339"/>
            <ac:picMk id="13314" creationId="{7B583CF7-46FE-CA84-1FF6-057661F55D65}"/>
          </ac:picMkLst>
        </pc:pic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04241788" sldId="357"/>
        </pc:sldMkLst>
      </pc:sldChg>
      <pc:sldChg chg="del">
        <pc:chgData name="Lucas Jellema" userId="7e183fbb-84e0-44b3-9b03-0792bc8d162b" providerId="ADAL" clId="{9961BA8A-53C4-4109-9665-30954871D48C}" dt="2024-11-21T09:57:34.763" v="117" actId="47"/>
        <pc:sldMkLst>
          <pc:docMk/>
          <pc:sldMk cId="1139738032" sldId="359"/>
        </pc:sldMkLst>
      </pc:sldChg>
      <pc:sldChg chg="modSp mod modAnim">
        <pc:chgData name="Lucas Jellema" userId="7e183fbb-84e0-44b3-9b03-0792bc8d162b" providerId="ADAL" clId="{9961BA8A-53C4-4109-9665-30954871D48C}" dt="2024-11-25T17:16:13.436" v="8934" actId="20577"/>
        <pc:sldMkLst>
          <pc:docMk/>
          <pc:sldMk cId="2918898832" sldId="360"/>
        </pc:sldMkLst>
        <pc:spChg chg="mod">
          <ac:chgData name="Lucas Jellema" userId="7e183fbb-84e0-44b3-9b03-0792bc8d162b" providerId="ADAL" clId="{9961BA8A-53C4-4109-9665-30954871D48C}" dt="2024-11-21T09:56:46.843" v="12" actId="20577"/>
          <ac:spMkLst>
            <pc:docMk/>
            <pc:sldMk cId="2918898832" sldId="360"/>
            <ac:spMk id="2" creationId="{F4FB6FD8-31A3-6595-3754-D7DCA2EB0313}"/>
          </ac:spMkLst>
        </pc:spChg>
        <pc:spChg chg="mod">
          <ac:chgData name="Lucas Jellema" userId="7e183fbb-84e0-44b3-9b03-0792bc8d162b" providerId="ADAL" clId="{9961BA8A-53C4-4109-9665-30954871D48C}" dt="2024-11-25T17:16:13.436" v="8934" actId="20577"/>
          <ac:spMkLst>
            <pc:docMk/>
            <pc:sldMk cId="2918898832" sldId="360"/>
            <ac:spMk id="3" creationId="{F89D58CC-F089-3BD9-A612-D96BC275FC65}"/>
          </ac:spMkLst>
        </pc:spChg>
      </pc:sldChg>
      <pc:sldChg chg="modSp mod">
        <pc:chgData name="Lucas Jellema" userId="7e183fbb-84e0-44b3-9b03-0792bc8d162b" providerId="ADAL" clId="{9961BA8A-53C4-4109-9665-30954871D48C}" dt="2024-11-21T10:00:59.685" v="263" actId="20577"/>
        <pc:sldMkLst>
          <pc:docMk/>
          <pc:sldMk cId="2395054797" sldId="361"/>
        </pc:sldMkLst>
        <pc:spChg chg="mod">
          <ac:chgData name="Lucas Jellema" userId="7e183fbb-84e0-44b3-9b03-0792bc8d162b" providerId="ADAL" clId="{9961BA8A-53C4-4109-9665-30954871D48C}" dt="2024-11-21T10:00:59.685" v="263" actId="20577"/>
          <ac:spMkLst>
            <pc:docMk/>
            <pc:sldMk cId="2395054797" sldId="361"/>
            <ac:spMk id="2" creationId="{877E9756-1321-F12A-98FD-6E4C669465A9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14664429" sldId="36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29248107" sldId="36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64963134" sldId="36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2036739" sldId="36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55113649" sldId="36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7978009" sldId="36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499383523" sldId="37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14834274" sldId="37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02239121" sldId="37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541824124" sldId="37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88850147" sldId="37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250963777" sldId="37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720680" sldId="37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54807923" sldId="37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80492049" sldId="37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7200608" sldId="38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222955557" sldId="38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193451158" sldId="38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038380022" sldId="38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554905515" sldId="38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949883218" sldId="38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2622550" sldId="38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78477049" sldId="38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12315839" sldId="38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276138053" sldId="39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57698543" sldId="3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743081964" sldId="392"/>
        </pc:sldMkLst>
      </pc:sldChg>
      <pc:sldChg chg="modSp add del mod">
        <pc:chgData name="Lucas Jellema" userId="7e183fbb-84e0-44b3-9b03-0792bc8d162b" providerId="ADAL" clId="{9961BA8A-53C4-4109-9665-30954871D48C}" dt="2024-11-22T04:59:37.532" v="3945" actId="47"/>
        <pc:sldMkLst>
          <pc:docMk/>
          <pc:sldMk cId="3222594831" sldId="393"/>
        </pc:sldMkLst>
        <pc:spChg chg="mod">
          <ac:chgData name="Lucas Jellema" userId="7e183fbb-84e0-44b3-9b03-0792bc8d162b" providerId="ADAL" clId="{9961BA8A-53C4-4109-9665-30954871D48C}" dt="2024-11-21T20:54:23.666" v="3213" actId="20577"/>
          <ac:spMkLst>
            <pc:docMk/>
            <pc:sldMk cId="3222594831" sldId="393"/>
            <ac:spMk id="2" creationId="{34F5A7FC-907D-D8E2-1BAA-3372C05153F2}"/>
          </ac:spMkLst>
        </pc:spChg>
        <pc:spChg chg="mod">
          <ac:chgData name="Lucas Jellema" userId="7e183fbb-84e0-44b3-9b03-0792bc8d162b" providerId="ADAL" clId="{9961BA8A-53C4-4109-9665-30954871D48C}" dt="2024-11-21T20:54:52.229" v="3310" actId="20577"/>
          <ac:spMkLst>
            <pc:docMk/>
            <pc:sldMk cId="3222594831" sldId="393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2:41.494" v="3470" actId="20577"/>
          <ac:spMkLst>
            <pc:docMk/>
            <pc:sldMk cId="3222594831" sldId="393"/>
            <ac:spMk id="4" creationId="{76E49620-9C8F-8CC3-1087-98EF5EBC0341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7778522" sldId="3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00889871" sldId="3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509935912" sldId="397"/>
        </pc:sldMkLst>
      </pc:sldChg>
      <pc:sldChg chg="del">
        <pc:chgData name="Lucas Jellema" userId="7e183fbb-84e0-44b3-9b03-0792bc8d162b" providerId="ADAL" clId="{9961BA8A-53C4-4109-9665-30954871D48C}" dt="2024-11-21T10:00:40.706" v="252" actId="47"/>
        <pc:sldMkLst>
          <pc:docMk/>
          <pc:sldMk cId="3208227151" sldId="39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3778200" sldId="39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90974287" sldId="400"/>
        </pc:sldMkLst>
      </pc:sldChg>
      <pc:sldChg chg="addSp delSp modSp new mod modShow">
        <pc:chgData name="Lucas Jellema" userId="7e183fbb-84e0-44b3-9b03-0792bc8d162b" providerId="ADAL" clId="{9961BA8A-53C4-4109-9665-30954871D48C}" dt="2024-11-24T11:09:25.774" v="8539" actId="729"/>
        <pc:sldMkLst>
          <pc:docMk/>
          <pc:sldMk cId="4046889191" sldId="401"/>
        </pc:sldMkLst>
        <pc:spChg chg="mod">
          <ac:chgData name="Lucas Jellema" userId="7e183fbb-84e0-44b3-9b03-0792bc8d162b" providerId="ADAL" clId="{9961BA8A-53C4-4109-9665-30954871D48C}" dt="2024-11-21T10:01:13.569" v="274" actId="20577"/>
          <ac:spMkLst>
            <pc:docMk/>
            <pc:sldMk cId="4046889191" sldId="401"/>
            <ac:spMk id="2" creationId="{EEFD3A49-B225-CB84-21DC-6D11E8D53028}"/>
          </ac:spMkLst>
        </pc:spChg>
        <pc:spChg chg="mod">
          <ac:chgData name="Lucas Jellema" userId="7e183fbb-84e0-44b3-9b03-0792bc8d162b" providerId="ADAL" clId="{9961BA8A-53C4-4109-9665-30954871D48C}" dt="2024-11-21T10:06:06.872" v="687" actId="20577"/>
          <ac:spMkLst>
            <pc:docMk/>
            <pc:sldMk cId="4046889191" sldId="401"/>
            <ac:spMk id="3" creationId="{8011F17B-7607-F889-A8F4-E70D52010C91}"/>
          </ac:spMkLst>
        </pc:spChg>
        <pc:picChg chg="add del mod">
          <ac:chgData name="Lucas Jellema" userId="7e183fbb-84e0-44b3-9b03-0792bc8d162b" providerId="ADAL" clId="{9961BA8A-53C4-4109-9665-30954871D48C}" dt="2024-11-24T11:04:04.397" v="8307" actId="21"/>
          <ac:picMkLst>
            <pc:docMk/>
            <pc:sldMk cId="4046889191" sldId="401"/>
            <ac:picMk id="1026" creationId="{0A10B14A-EE05-C930-5CD0-2518A458CDDB}"/>
          </ac:picMkLst>
        </pc:picChg>
      </pc:sldChg>
      <pc:sldChg chg="modSp add mod ord">
        <pc:chgData name="Lucas Jellema" userId="7e183fbb-84e0-44b3-9b03-0792bc8d162b" providerId="ADAL" clId="{9961BA8A-53C4-4109-9665-30954871D48C}" dt="2024-11-21T15:25:32.268" v="3183" actId="20577"/>
        <pc:sldMkLst>
          <pc:docMk/>
          <pc:sldMk cId="424605237" sldId="402"/>
        </pc:sldMkLst>
        <pc:spChg chg="mod">
          <ac:chgData name="Lucas Jellema" userId="7e183fbb-84e0-44b3-9b03-0792bc8d162b" providerId="ADAL" clId="{9961BA8A-53C4-4109-9665-30954871D48C}" dt="2024-11-21T15:25:32.268" v="3183" actId="20577"/>
          <ac:spMkLst>
            <pc:docMk/>
            <pc:sldMk cId="424605237" sldId="402"/>
            <ac:spMk id="2" creationId="{877E9756-1321-F12A-98FD-6E4C669465A9}"/>
          </ac:spMkLst>
        </pc:spChg>
      </pc:sldChg>
      <pc:sldChg chg="addSp modSp add mod modAnim">
        <pc:chgData name="Lucas Jellema" userId="7e183fbb-84e0-44b3-9b03-0792bc8d162b" providerId="ADAL" clId="{9961BA8A-53C4-4109-9665-30954871D48C}" dt="2024-11-21T10:00:19.054" v="249"/>
        <pc:sldMkLst>
          <pc:docMk/>
          <pc:sldMk cId="2744116695" sldId="403"/>
        </pc:sldMkLst>
        <pc:spChg chg="add mod">
          <ac:chgData name="Lucas Jellema" userId="7e183fbb-84e0-44b3-9b03-0792bc8d162b" providerId="ADAL" clId="{9961BA8A-53C4-4109-9665-30954871D48C}" dt="2024-11-21T10:00:07.395" v="247" actId="1076"/>
          <ac:spMkLst>
            <pc:docMk/>
            <pc:sldMk cId="2744116695" sldId="403"/>
            <ac:spMk id="22" creationId="{67AC962F-EB37-5A02-7E51-B47BC13A006A}"/>
          </ac:spMkLst>
        </pc:spChg>
        <pc:cxnChg chg="add mod">
          <ac:chgData name="Lucas Jellema" userId="7e183fbb-84e0-44b3-9b03-0792bc8d162b" providerId="ADAL" clId="{9961BA8A-53C4-4109-9665-30954871D48C}" dt="2024-11-21T09:59:57.509" v="242" actId="1582"/>
          <ac:cxnSpMkLst>
            <pc:docMk/>
            <pc:sldMk cId="2744116695" sldId="403"/>
            <ac:cxnSpMk id="5" creationId="{3BD59781-A516-A39A-2096-0C22E70FBEC2}"/>
          </ac:cxnSpMkLst>
        </pc:cxnChg>
        <pc:cxnChg chg="add mod">
          <ac:chgData name="Lucas Jellema" userId="7e183fbb-84e0-44b3-9b03-0792bc8d162b" providerId="ADAL" clId="{9961BA8A-53C4-4109-9665-30954871D48C}" dt="2024-11-21T10:00:02.452" v="245" actId="14100"/>
          <ac:cxnSpMkLst>
            <pc:docMk/>
            <pc:sldMk cId="2744116695" sldId="403"/>
            <ac:cxnSpMk id="18" creationId="{13C61192-9096-C1E2-BBC2-8A2DD82EAD50}"/>
          </ac:cxnSpMkLst>
        </pc:cxnChg>
      </pc:sldChg>
      <pc:sldChg chg="add">
        <pc:chgData name="Lucas Jellema" userId="7e183fbb-84e0-44b3-9b03-0792bc8d162b" providerId="ADAL" clId="{9961BA8A-53C4-4109-9665-30954871D48C}" dt="2024-11-21T10:00:54.658" v="254" actId="2890"/>
        <pc:sldMkLst>
          <pc:docMk/>
          <pc:sldMk cId="3282416275" sldId="404"/>
        </pc:sldMkLst>
      </pc:sldChg>
      <pc:sldChg chg="addSp delSp modSp new mod ord setBg">
        <pc:chgData name="Lucas Jellema" userId="7e183fbb-84e0-44b3-9b03-0792bc8d162b" providerId="ADAL" clId="{9961BA8A-53C4-4109-9665-30954871D48C}" dt="2024-11-24T10:45:54.909" v="8214" actId="14100"/>
        <pc:sldMkLst>
          <pc:docMk/>
          <pc:sldMk cId="801964766" sldId="405"/>
        </pc:sldMkLst>
        <pc:spChg chg="mod or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2" creationId="{72C58FC1-5E16-98D9-0F87-4B85BD80698E}"/>
          </ac:spMkLst>
        </pc:spChg>
        <pc:spChg chg="del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3" creationId="{73C6A8A1-30D8-9346-D268-CB6A7ADA818C}"/>
          </ac:spMkLst>
        </pc:spChg>
        <pc:spChg chg="ad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9" creationId="{37C89E4B-3C9F-44B9-8B86-D9E3D112D8EC}"/>
          </ac:spMkLst>
        </pc:spChg>
        <pc:picChg chg="add mod">
          <ac:chgData name="Lucas Jellema" userId="7e183fbb-84e0-44b3-9b03-0792bc8d162b" providerId="ADAL" clId="{9961BA8A-53C4-4109-9665-30954871D48C}" dt="2024-11-24T10:45:54.909" v="8214" actId="14100"/>
          <ac:picMkLst>
            <pc:docMk/>
            <pc:sldMk cId="801964766" sldId="405"/>
            <ac:picMk id="4" creationId="{57179F12-1A1A-9242-9148-27DBF41450B0}"/>
          </ac:picMkLst>
        </pc:pic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1" creationId="{AA2EAA10-076F-46BD-8F0F-B9A2FB77A85C}"/>
          </ac:cxnSpMkLst>
        </pc:cxn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3" creationId="{D891E407-403B-4764-86C9-33A56D3BCAA3}"/>
          </ac:cxnSpMkLst>
        </pc:cxnChg>
      </pc:sldChg>
      <pc:sldChg chg="modSp new mod modShow">
        <pc:chgData name="Lucas Jellema" userId="7e183fbb-84e0-44b3-9b03-0792bc8d162b" providerId="ADAL" clId="{9961BA8A-53C4-4109-9665-30954871D48C}" dt="2024-11-24T11:45:48.834" v="8546" actId="729"/>
        <pc:sldMkLst>
          <pc:docMk/>
          <pc:sldMk cId="988318795" sldId="406"/>
        </pc:sldMkLst>
        <pc:spChg chg="mod">
          <ac:chgData name="Lucas Jellema" userId="7e183fbb-84e0-44b3-9b03-0792bc8d162b" providerId="ADAL" clId="{9961BA8A-53C4-4109-9665-30954871D48C}" dt="2024-11-21T10:06:31.078" v="715" actId="20577"/>
          <ac:spMkLst>
            <pc:docMk/>
            <pc:sldMk cId="988318795" sldId="406"/>
            <ac:spMk id="2" creationId="{0528FD83-A11E-6817-095B-7EB00386D6D7}"/>
          </ac:spMkLst>
        </pc:spChg>
        <pc:spChg chg="mod">
          <ac:chgData name="Lucas Jellema" userId="7e183fbb-84e0-44b3-9b03-0792bc8d162b" providerId="ADAL" clId="{9961BA8A-53C4-4109-9665-30954871D48C}" dt="2024-11-21T10:09:12.048" v="1286" actId="20577"/>
          <ac:spMkLst>
            <pc:docMk/>
            <pc:sldMk cId="988318795" sldId="406"/>
            <ac:spMk id="3" creationId="{BD15F395-1779-D6DB-E669-C87468FC754C}"/>
          </ac:spMkLst>
        </pc:spChg>
      </pc:sldChg>
      <pc:sldChg chg="addSp modSp new mod modNotesTx">
        <pc:chgData name="Lucas Jellema" userId="7e183fbb-84e0-44b3-9b03-0792bc8d162b" providerId="ADAL" clId="{9961BA8A-53C4-4109-9665-30954871D48C}" dt="2024-11-24T11:48:05.756" v="8771" actId="20577"/>
        <pc:sldMkLst>
          <pc:docMk/>
          <pc:sldMk cId="365589686" sldId="407"/>
        </pc:sldMkLst>
        <pc:spChg chg="mod">
          <ac:chgData name="Lucas Jellema" userId="7e183fbb-84e0-44b3-9b03-0792bc8d162b" providerId="ADAL" clId="{9961BA8A-53C4-4109-9665-30954871D48C}" dt="2024-11-24T11:46:00.994" v="8549" actId="20577"/>
          <ac:spMkLst>
            <pc:docMk/>
            <pc:sldMk cId="365589686" sldId="407"/>
            <ac:spMk id="2" creationId="{8D4953A6-ACCA-A2CA-A485-14C32BD2CC1F}"/>
          </ac:spMkLst>
        </pc:spChg>
        <pc:spChg chg="mod">
          <ac:chgData name="Lucas Jellema" userId="7e183fbb-84e0-44b3-9b03-0792bc8d162b" providerId="ADAL" clId="{9961BA8A-53C4-4109-9665-30954871D48C}" dt="2024-11-24T11:48:05.756" v="8771" actId="20577"/>
          <ac:spMkLst>
            <pc:docMk/>
            <pc:sldMk cId="365589686" sldId="407"/>
            <ac:spMk id="3" creationId="{73E64B64-B8CC-9B21-BCA7-87F80BB728C4}"/>
          </ac:spMkLst>
        </pc:spChg>
        <pc:picChg chg="add mod">
          <ac:chgData name="Lucas Jellema" userId="7e183fbb-84e0-44b3-9b03-0792bc8d162b" providerId="ADAL" clId="{9961BA8A-53C4-4109-9665-30954871D48C}" dt="2024-11-24T11:47:34.744" v="8723" actId="1076"/>
          <ac:picMkLst>
            <pc:docMk/>
            <pc:sldMk cId="365589686" sldId="407"/>
            <ac:picMk id="4" creationId="{F1E4AF07-5687-E46D-4EAC-71EC0A40297E}"/>
          </ac:picMkLst>
        </pc:picChg>
      </pc:sldChg>
      <pc:sldChg chg="modSp add del mod modNotesTx">
        <pc:chgData name="Lucas Jellema" userId="7e183fbb-84e0-44b3-9b03-0792bc8d162b" providerId="ADAL" clId="{9961BA8A-53C4-4109-9665-30954871D48C}" dt="2024-11-21T10:18:21.142" v="1708" actId="47"/>
        <pc:sldMkLst>
          <pc:docMk/>
          <pc:sldMk cId="644899685" sldId="408"/>
        </pc:sldMkLst>
        <pc:spChg chg="mod">
          <ac:chgData name="Lucas Jellema" userId="7e183fbb-84e0-44b3-9b03-0792bc8d162b" providerId="ADAL" clId="{9961BA8A-53C4-4109-9665-30954871D48C}" dt="2024-11-21T10:17:30.192" v="1687" actId="20577"/>
          <ac:spMkLst>
            <pc:docMk/>
            <pc:sldMk cId="644899685" sldId="408"/>
            <ac:spMk id="2" creationId="{8D4953A6-ACCA-A2CA-A485-14C32BD2CC1F}"/>
          </ac:spMkLst>
        </pc:spChg>
      </pc:sldChg>
      <pc:sldChg chg="add del modNotesTx">
        <pc:chgData name="Lucas Jellema" userId="7e183fbb-84e0-44b3-9b03-0792bc8d162b" providerId="ADAL" clId="{9961BA8A-53C4-4109-9665-30954871D48C}" dt="2024-11-24T11:46:28.339" v="8557" actId="47"/>
        <pc:sldMkLst>
          <pc:docMk/>
          <pc:sldMk cId="1270328542" sldId="408"/>
        </pc:sldMkLst>
      </pc:sldChg>
      <pc:sldChg chg="addSp modSp new del mod">
        <pc:chgData name="Lucas Jellema" userId="7e183fbb-84e0-44b3-9b03-0792bc8d162b" providerId="ADAL" clId="{9961BA8A-53C4-4109-9665-30954871D48C}" dt="2024-11-24T11:48:09.042" v="8772" actId="47"/>
        <pc:sldMkLst>
          <pc:docMk/>
          <pc:sldMk cId="2947068614" sldId="409"/>
        </pc:sldMkLst>
        <pc:spChg chg="mod">
          <ac:chgData name="Lucas Jellema" userId="7e183fbb-84e0-44b3-9b03-0792bc8d162b" providerId="ADAL" clId="{9961BA8A-53C4-4109-9665-30954871D48C}" dt="2024-11-21T10:22:25.845" v="1935" actId="20577"/>
          <ac:spMkLst>
            <pc:docMk/>
            <pc:sldMk cId="2947068614" sldId="409"/>
            <ac:spMk id="2" creationId="{0FAB9548-6F23-E50E-2744-6C72B07AEB59}"/>
          </ac:spMkLst>
        </pc:spChg>
        <pc:spChg chg="mod">
          <ac:chgData name="Lucas Jellema" userId="7e183fbb-84e0-44b3-9b03-0792bc8d162b" providerId="ADAL" clId="{9961BA8A-53C4-4109-9665-30954871D48C}" dt="2024-11-21T10:23:37.778" v="2077" actId="20577"/>
          <ac:spMkLst>
            <pc:docMk/>
            <pc:sldMk cId="2947068614" sldId="409"/>
            <ac:spMk id="3" creationId="{63BCED8F-E8BF-1E63-12F4-82B76FA81880}"/>
          </ac:spMkLst>
        </pc:spChg>
        <pc:picChg chg="add mod">
          <ac:chgData name="Lucas Jellema" userId="7e183fbb-84e0-44b3-9b03-0792bc8d162b" providerId="ADAL" clId="{9961BA8A-53C4-4109-9665-30954871D48C}" dt="2024-11-24T11:04:15.820" v="8308"/>
          <ac:picMkLst>
            <pc:docMk/>
            <pc:sldMk cId="2947068614" sldId="409"/>
            <ac:picMk id="1026" creationId="{0A10B14A-EE05-C930-5CD0-2518A458CDDB}"/>
          </ac:picMkLst>
        </pc:picChg>
      </pc:sldChg>
      <pc:sldChg chg="addSp modSp new mod modAnim">
        <pc:chgData name="Lucas Jellema" userId="7e183fbb-84e0-44b3-9b03-0792bc8d162b" providerId="ADAL" clId="{9961BA8A-53C4-4109-9665-30954871D48C}" dt="2024-11-21T10:24:58.389" v="2216" actId="20577"/>
        <pc:sldMkLst>
          <pc:docMk/>
          <pc:sldMk cId="4184074891" sldId="410"/>
        </pc:sldMkLst>
        <pc:spChg chg="mod">
          <ac:chgData name="Lucas Jellema" userId="7e183fbb-84e0-44b3-9b03-0792bc8d162b" providerId="ADAL" clId="{9961BA8A-53C4-4109-9665-30954871D48C}" dt="2024-11-21T10:23:51.264" v="2099" actId="20577"/>
          <ac:spMkLst>
            <pc:docMk/>
            <pc:sldMk cId="4184074891" sldId="410"/>
            <ac:spMk id="2" creationId="{C6482F69-373D-E7F2-4763-EEE87C4F2A5E}"/>
          </ac:spMkLst>
        </pc:spChg>
        <pc:spChg chg="mod">
          <ac:chgData name="Lucas Jellema" userId="7e183fbb-84e0-44b3-9b03-0792bc8d162b" providerId="ADAL" clId="{9961BA8A-53C4-4109-9665-30954871D48C}" dt="2024-11-21T10:24:58.389" v="2216" actId="20577"/>
          <ac:spMkLst>
            <pc:docMk/>
            <pc:sldMk cId="4184074891" sldId="410"/>
            <ac:spMk id="3" creationId="{A62B23D9-F0E5-49B5-9183-0304664AF990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6" creationId="{32B3752B-7D13-0B4A-45D8-87AAA9D4F381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7" creationId="{6129A1D6-2EE4-A929-112F-2FCEE7A2B109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8" creationId="{3C9D57B0-9E19-28DD-1316-47D2683CB417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9" creationId="{FEB6B85D-E8EC-66B2-641B-8D1EA77A0735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0" creationId="{43A2145B-198F-8194-3A92-165B435179EE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1" creationId="{E669A474-4698-CB3B-C9E8-FF5C4C206124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2" creationId="{EFE90576-0314-27B1-5C6C-6CED439D3B5C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7" creationId="{B6EB4D3E-1243-7874-ADBC-867C13124648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8" creationId="{1D15C245-C848-9170-5D5B-436C77AA27FD}"/>
          </ac:spMkLst>
        </pc:sp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4" creationId="{FE90D862-9461-2D33-908E-8EE512273D6D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5" creationId="{8E3C7A10-DDA9-6614-96B7-6C1F8A422AE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3" creationId="{56EB15F8-BFCB-A641-1E43-ABC6387BBD67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4" creationId="{9AC1138B-B7F8-110A-DBFA-8971822F81D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5" creationId="{3D8EE9F0-B5F8-A61C-DC24-00C06347F93C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6" creationId="{8B671ABC-389B-9D5E-1153-3DA42BC36C2B}"/>
          </ac:picMkLst>
        </pc:picChg>
      </pc:sldChg>
      <pc:sldChg chg="modSp new mod modNotesTx">
        <pc:chgData name="Lucas Jellema" userId="7e183fbb-84e0-44b3-9b03-0792bc8d162b" providerId="ADAL" clId="{9961BA8A-53C4-4109-9665-30954871D48C}" dt="2024-11-21T10:28:55.785" v="2562" actId="20577"/>
        <pc:sldMkLst>
          <pc:docMk/>
          <pc:sldMk cId="257739307" sldId="411"/>
        </pc:sldMkLst>
        <pc:spChg chg="mod">
          <ac:chgData name="Lucas Jellema" userId="7e183fbb-84e0-44b3-9b03-0792bc8d162b" providerId="ADAL" clId="{9961BA8A-53C4-4109-9665-30954871D48C}" dt="2024-11-21T10:25:07.996" v="2247" actId="20577"/>
          <ac:spMkLst>
            <pc:docMk/>
            <pc:sldMk cId="257739307" sldId="411"/>
            <ac:spMk id="2" creationId="{D8F5C7FB-14AA-4C2A-A222-F15E662DB55E}"/>
          </ac:spMkLst>
        </pc:spChg>
        <pc:spChg chg="mod">
          <ac:chgData name="Lucas Jellema" userId="7e183fbb-84e0-44b3-9b03-0792bc8d162b" providerId="ADAL" clId="{9961BA8A-53C4-4109-9665-30954871D48C}" dt="2024-11-21T10:28:36.017" v="2498" actId="20577"/>
          <ac:spMkLst>
            <pc:docMk/>
            <pc:sldMk cId="257739307" sldId="411"/>
            <ac:spMk id="3" creationId="{17B33EB0-B334-4583-EBCB-EC72FFD18BF2}"/>
          </ac:spMkLst>
        </pc:spChg>
      </pc:sldChg>
      <pc:sldChg chg="modSp new del mod">
        <pc:chgData name="Lucas Jellema" userId="7e183fbb-84e0-44b3-9b03-0792bc8d162b" providerId="ADAL" clId="{9961BA8A-53C4-4109-9665-30954871D48C}" dt="2024-11-24T11:48:28.762" v="8773" actId="2696"/>
        <pc:sldMkLst>
          <pc:docMk/>
          <pc:sldMk cId="2770727592" sldId="412"/>
        </pc:sldMkLst>
        <pc:spChg chg="mod">
          <ac:chgData name="Lucas Jellema" userId="7e183fbb-84e0-44b3-9b03-0792bc8d162b" providerId="ADAL" clId="{9961BA8A-53C4-4109-9665-30954871D48C}" dt="2024-11-21T10:56:14.311" v="2574" actId="20577"/>
          <ac:spMkLst>
            <pc:docMk/>
            <pc:sldMk cId="2770727592" sldId="412"/>
            <ac:spMk id="2" creationId="{52548B0E-E0CD-C680-481F-AAFA381C7527}"/>
          </ac:spMkLst>
        </pc:spChg>
        <pc:spChg chg="mod">
          <ac:chgData name="Lucas Jellema" userId="7e183fbb-84e0-44b3-9b03-0792bc8d162b" providerId="ADAL" clId="{9961BA8A-53C4-4109-9665-30954871D48C}" dt="2024-11-21T10:58:34.228" v="2954" actId="20577"/>
          <ac:spMkLst>
            <pc:docMk/>
            <pc:sldMk cId="2770727592" sldId="412"/>
            <ac:spMk id="3" creationId="{A789C240-F007-297F-52BD-FBA3EF280265}"/>
          </ac:spMkLst>
        </pc:spChg>
      </pc:sldChg>
      <pc:sldChg chg="modSp add mod">
        <pc:chgData name="Lucas Jellema" userId="7e183fbb-84e0-44b3-9b03-0792bc8d162b" providerId="ADAL" clId="{9961BA8A-53C4-4109-9665-30954871D48C}" dt="2024-11-24T11:48:56.071" v="8777" actId="20577"/>
        <pc:sldMkLst>
          <pc:docMk/>
          <pc:sldMk cId="3496216339" sldId="412"/>
        </pc:sldMkLst>
        <pc:spChg chg="mod">
          <ac:chgData name="Lucas Jellema" userId="7e183fbb-84e0-44b3-9b03-0792bc8d162b" providerId="ADAL" clId="{9961BA8A-53C4-4109-9665-30954871D48C}" dt="2024-11-24T11:48:56.071" v="8777" actId="20577"/>
          <ac:spMkLst>
            <pc:docMk/>
            <pc:sldMk cId="3496216339" sldId="412"/>
            <ac:spMk id="3" creationId="{A789C240-F007-297F-52BD-FBA3EF280265}"/>
          </ac:spMkLst>
        </pc:spChg>
      </pc:sldChg>
      <pc:sldChg chg="modSp new mod">
        <pc:chgData name="Lucas Jellema" userId="7e183fbb-84e0-44b3-9b03-0792bc8d162b" providerId="ADAL" clId="{9961BA8A-53C4-4109-9665-30954871D48C}" dt="2024-11-21T10:59:22.437" v="3032" actId="20577"/>
        <pc:sldMkLst>
          <pc:docMk/>
          <pc:sldMk cId="3884167249" sldId="413"/>
        </pc:sldMkLst>
        <pc:spChg chg="mod">
          <ac:chgData name="Lucas Jellema" userId="7e183fbb-84e0-44b3-9b03-0792bc8d162b" providerId="ADAL" clId="{9961BA8A-53C4-4109-9665-30954871D48C}" dt="2024-11-21T10:58:52.943" v="2967" actId="20577"/>
          <ac:spMkLst>
            <pc:docMk/>
            <pc:sldMk cId="3884167249" sldId="413"/>
            <ac:spMk id="2" creationId="{31BB3E37-532A-29E7-7395-DFD1D271650C}"/>
          </ac:spMkLst>
        </pc:spChg>
        <pc:spChg chg="mod">
          <ac:chgData name="Lucas Jellema" userId="7e183fbb-84e0-44b3-9b03-0792bc8d162b" providerId="ADAL" clId="{9961BA8A-53C4-4109-9665-30954871D48C}" dt="2024-11-21T10:59:22.437" v="3032" actId="20577"/>
          <ac:spMkLst>
            <pc:docMk/>
            <pc:sldMk cId="3884167249" sldId="413"/>
            <ac:spMk id="3" creationId="{C42FB156-C872-D68A-6B9E-E6B6BEA49F23}"/>
          </ac:spMkLst>
        </pc:spChg>
      </pc:sldChg>
      <pc:sldChg chg="addSp delSp modSp new mod delAnim modAnim">
        <pc:chgData name="Lucas Jellema" userId="7e183fbb-84e0-44b3-9b03-0792bc8d162b" providerId="ADAL" clId="{9961BA8A-53C4-4109-9665-30954871D48C}" dt="2024-11-21T11:04:22.845" v="3152" actId="20577"/>
        <pc:sldMkLst>
          <pc:docMk/>
          <pc:sldMk cId="2238245348" sldId="414"/>
        </pc:sldMkLst>
        <pc:spChg chg="mod">
          <ac:chgData name="Lucas Jellema" userId="7e183fbb-84e0-44b3-9b03-0792bc8d162b" providerId="ADAL" clId="{9961BA8A-53C4-4109-9665-30954871D48C}" dt="2024-11-21T11:04:22.845" v="3152" actId="20577"/>
          <ac:spMkLst>
            <pc:docMk/>
            <pc:sldMk cId="2238245348" sldId="414"/>
            <ac:spMk id="2" creationId="{FAD2B0CC-0780-DFCB-4DC4-B084C5CB6D95}"/>
          </ac:spMkLst>
        </pc:spChg>
        <pc:spChg chg="mod">
          <ac:chgData name="Lucas Jellema" userId="7e183fbb-84e0-44b3-9b03-0792bc8d162b" providerId="ADAL" clId="{9961BA8A-53C4-4109-9665-30954871D48C}" dt="2024-11-21T11:02:59.530" v="3135" actId="1076"/>
          <ac:spMkLst>
            <pc:docMk/>
            <pc:sldMk cId="2238245348" sldId="414"/>
            <ac:spMk id="3" creationId="{EDF930E9-FBEC-61B2-B25B-5F043682102A}"/>
          </ac:spMkLst>
        </pc:spChg>
        <pc:spChg chg="add mod">
          <ac:chgData name="Lucas Jellema" userId="7e183fbb-84e0-44b3-9b03-0792bc8d162b" providerId="ADAL" clId="{9961BA8A-53C4-4109-9665-30954871D48C}" dt="2024-11-21T11:02:56.578" v="3133" actId="1076"/>
          <ac:spMkLst>
            <pc:docMk/>
            <pc:sldMk cId="2238245348" sldId="414"/>
            <ac:spMk id="5" creationId="{56F73DE0-D593-1A7C-E506-9128EBD46330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6" creationId="{C41AEEF0-1E60-ACCC-55AC-A8D8658C152A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7" creationId="{64141C01-0D27-A36B-34DA-996075D7A234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8" creationId="{AEB71EA0-F1C1-C9F7-1906-B142223FA3E2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9" creationId="{AAF8112A-77A0-1DA1-03E6-80031DED9852}"/>
          </ac:spMkLst>
        </pc:spChg>
        <pc:spChg chg="add del mod">
          <ac:chgData name="Lucas Jellema" userId="7e183fbb-84e0-44b3-9b03-0792bc8d162b" providerId="ADAL" clId="{9961BA8A-53C4-4109-9665-30954871D48C}" dt="2024-11-21T11:03:07.521" v="3137" actId="478"/>
          <ac:spMkLst>
            <pc:docMk/>
            <pc:sldMk cId="2238245348" sldId="414"/>
            <ac:spMk id="10" creationId="{750233D8-D6B5-4295-F6C5-FFFD9E08670B}"/>
          </ac:spMkLst>
        </pc:spChg>
        <pc:spChg chg="add mod">
          <ac:chgData name="Lucas Jellema" userId="7e183fbb-84e0-44b3-9b03-0792bc8d162b" providerId="ADAL" clId="{9961BA8A-53C4-4109-9665-30954871D48C}" dt="2024-11-21T11:03:12.069" v="3139" actId="1076"/>
          <ac:spMkLst>
            <pc:docMk/>
            <pc:sldMk cId="2238245348" sldId="414"/>
            <ac:spMk id="11" creationId="{A43E3E5A-F065-1DB1-3099-C6E8D7BAE70A}"/>
          </ac:spMkLst>
        </pc:spChg>
        <pc:spChg chg="add mod">
          <ac:chgData name="Lucas Jellema" userId="7e183fbb-84e0-44b3-9b03-0792bc8d162b" providerId="ADAL" clId="{9961BA8A-53C4-4109-9665-30954871D48C}" dt="2024-11-21T11:03:48.158" v="3144" actId="207"/>
          <ac:spMkLst>
            <pc:docMk/>
            <pc:sldMk cId="2238245348" sldId="414"/>
            <ac:spMk id="12" creationId="{8F27E675-6018-FF1F-81BB-E9C75C2A7B10}"/>
          </ac:spMkLst>
        </pc:spChg>
        <pc:spChg chg="add mod">
          <ac:chgData name="Lucas Jellema" userId="7e183fbb-84e0-44b3-9b03-0792bc8d162b" providerId="ADAL" clId="{9961BA8A-53C4-4109-9665-30954871D48C}" dt="2024-11-21T11:03:52.570" v="3146" actId="1076"/>
          <ac:spMkLst>
            <pc:docMk/>
            <pc:sldMk cId="2238245348" sldId="414"/>
            <ac:spMk id="13" creationId="{09D9F9A6-C905-CC46-F2F5-1D5D849D3841}"/>
          </ac:spMkLst>
        </pc:spChg>
        <pc:spChg chg="add mod">
          <ac:chgData name="Lucas Jellema" userId="7e183fbb-84e0-44b3-9b03-0792bc8d162b" providerId="ADAL" clId="{9961BA8A-53C4-4109-9665-30954871D48C}" dt="2024-11-21T11:03:55.847" v="3148" actId="1076"/>
          <ac:spMkLst>
            <pc:docMk/>
            <pc:sldMk cId="2238245348" sldId="414"/>
            <ac:spMk id="14" creationId="{1BA8DF73-87F3-A9E2-83FF-A2D1AB289EAD}"/>
          </ac:spMkLst>
        </pc:spChg>
        <pc:picChg chg="add mod">
          <ac:chgData name="Lucas Jellema" userId="7e183fbb-84e0-44b3-9b03-0792bc8d162b" providerId="ADAL" clId="{9961BA8A-53C4-4109-9665-30954871D48C}" dt="2024-11-21T11:02:56.578" v="3133" actId="1076"/>
          <ac:picMkLst>
            <pc:docMk/>
            <pc:sldMk cId="2238245348" sldId="414"/>
            <ac:picMk id="4" creationId="{4E6C590D-C503-DE0B-80B7-FAC237397C9C}"/>
          </ac:picMkLst>
        </pc:picChg>
      </pc:sldChg>
      <pc:sldChg chg="addSp delSp modSp add mod modTransition modAnim">
        <pc:chgData name="Lucas Jellema" userId="7e183fbb-84e0-44b3-9b03-0792bc8d162b" providerId="ADAL" clId="{9961BA8A-53C4-4109-9665-30954871D48C}" dt="2024-11-21T11:05:36.151" v="3160"/>
        <pc:sldMkLst>
          <pc:docMk/>
          <pc:sldMk cId="2700526256" sldId="415"/>
        </pc:sldMkLst>
        <pc:spChg chg="del">
          <ac:chgData name="Lucas Jellema" userId="7e183fbb-84e0-44b3-9b03-0792bc8d162b" providerId="ADAL" clId="{9961BA8A-53C4-4109-9665-30954871D48C}" dt="2024-11-21T11:05:07.296" v="3154" actId="478"/>
          <ac:spMkLst>
            <pc:docMk/>
            <pc:sldMk cId="2700526256" sldId="415"/>
            <ac:spMk id="3" creationId="{EDF930E9-FBEC-61B2-B25B-5F04368210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5" creationId="{56F73DE0-D593-1A7C-E506-9128EBD4633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6" creationId="{C41AEEF0-1E60-ACCC-55AC-A8D8658C15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7" creationId="{64141C01-0D27-A36B-34DA-996075D7A234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8" creationId="{AEB71EA0-F1C1-C9F7-1906-B142223FA3E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9" creationId="{AAF8112A-77A0-1DA1-03E6-80031DED985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1" creationId="{A43E3E5A-F065-1DB1-3099-C6E8D7BAE70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2" creationId="{8F27E675-6018-FF1F-81BB-E9C75C2A7B1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3" creationId="{09D9F9A6-C905-CC46-F2F5-1D5D849D3841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4" creationId="{1BA8DF73-87F3-A9E2-83FF-A2D1AB289EAD}"/>
          </ac:spMkLst>
        </pc:spChg>
        <pc:spChg chg="add 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5" creationId="{35501849-A223-0B81-F717-629D7C52FCD6}"/>
          </ac:spMkLst>
        </pc:spChg>
        <pc:spChg chg="add mod">
          <ac:chgData name="Lucas Jellema" userId="7e183fbb-84e0-44b3-9b03-0792bc8d162b" providerId="ADAL" clId="{9961BA8A-53C4-4109-9665-30954871D48C}" dt="2024-11-21T11:05:30.388" v="3158" actId="1076"/>
          <ac:spMkLst>
            <pc:docMk/>
            <pc:sldMk cId="2700526256" sldId="415"/>
            <ac:spMk id="16" creationId="{99A6336D-2EF0-E1EF-F0C7-33CD3A493025}"/>
          </ac:spMkLst>
        </pc:spChg>
        <pc:picChg chg="mod">
          <ac:chgData name="Lucas Jellema" userId="7e183fbb-84e0-44b3-9b03-0792bc8d162b" providerId="ADAL" clId="{9961BA8A-53C4-4109-9665-30954871D48C}" dt="2024-11-21T11:05:22.940" v="3156" actId="1076"/>
          <ac:picMkLst>
            <pc:docMk/>
            <pc:sldMk cId="2700526256" sldId="415"/>
            <ac:picMk id="4" creationId="{4E6C590D-C503-DE0B-80B7-FAC237397C9C}"/>
          </ac:picMkLst>
        </pc:picChg>
      </pc:sldChg>
      <pc:sldChg chg="addSp delSp modSp new mod">
        <pc:chgData name="Lucas Jellema" userId="7e183fbb-84e0-44b3-9b03-0792bc8d162b" providerId="ADAL" clId="{9961BA8A-53C4-4109-9665-30954871D48C}" dt="2024-11-21T15:05:52.453" v="3170" actId="1076"/>
        <pc:sldMkLst>
          <pc:docMk/>
          <pc:sldMk cId="3845454907" sldId="416"/>
        </pc:sldMkLst>
        <pc:spChg chg="del">
          <ac:chgData name="Lucas Jellema" userId="7e183fbb-84e0-44b3-9b03-0792bc8d162b" providerId="ADAL" clId="{9961BA8A-53C4-4109-9665-30954871D48C}" dt="2024-11-21T15:05:36.593" v="3162"/>
          <ac:spMkLst>
            <pc:docMk/>
            <pc:sldMk cId="3845454907" sldId="416"/>
            <ac:spMk id="3" creationId="{2AA4D823-4684-2344-1A65-A89EE6D88C4F}"/>
          </ac:spMkLst>
        </pc:spChg>
        <pc:picChg chg="add mod">
          <ac:chgData name="Lucas Jellema" userId="7e183fbb-84e0-44b3-9b03-0792bc8d162b" providerId="ADAL" clId="{9961BA8A-53C4-4109-9665-30954871D48C}" dt="2024-11-21T15:05:41.753" v="3166" actId="14100"/>
          <ac:picMkLst>
            <pc:docMk/>
            <pc:sldMk cId="3845454907" sldId="416"/>
            <ac:picMk id="5" creationId="{9E556F3E-EA25-E8EA-AB3C-DB86DF52DF7E}"/>
          </ac:picMkLst>
        </pc:picChg>
        <pc:picChg chg="add mod">
          <ac:chgData name="Lucas Jellema" userId="7e183fbb-84e0-44b3-9b03-0792bc8d162b" providerId="ADAL" clId="{9961BA8A-53C4-4109-9665-30954871D48C}" dt="2024-11-21T15:05:52.453" v="3170" actId="1076"/>
          <ac:picMkLst>
            <pc:docMk/>
            <pc:sldMk cId="3845454907" sldId="416"/>
            <ac:picMk id="7" creationId="{D0B97A46-199E-1DA9-8D17-287687CF9ADF}"/>
          </ac:picMkLst>
        </pc:picChg>
      </pc:sldChg>
      <pc:sldChg chg="modSp add mod">
        <pc:chgData name="Lucas Jellema" userId="7e183fbb-84e0-44b3-9b03-0792bc8d162b" providerId="ADAL" clId="{9961BA8A-53C4-4109-9665-30954871D48C}" dt="2024-11-21T21:05:11.474" v="3569" actId="1037"/>
        <pc:sldMkLst>
          <pc:docMk/>
          <pc:sldMk cId="3407249121" sldId="417"/>
        </pc:sldMkLst>
        <pc:spChg chg="mod">
          <ac:chgData name="Lucas Jellema" userId="7e183fbb-84e0-44b3-9b03-0792bc8d162b" providerId="ADAL" clId="{9961BA8A-53C4-4109-9665-30954871D48C}" dt="2024-11-21T21:04:30.657" v="3520" actId="20577"/>
          <ac:spMkLst>
            <pc:docMk/>
            <pc:sldMk cId="3407249121" sldId="417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5:11.474" v="3569" actId="1037"/>
          <ac:spMkLst>
            <pc:docMk/>
            <pc:sldMk cId="3407249121" sldId="417"/>
            <ac:spMk id="4" creationId="{76E49620-9C8F-8CC3-1087-98EF5EBC0341}"/>
          </ac:spMkLst>
        </pc:spChg>
      </pc:sldChg>
      <pc:sldChg chg="addSp delSp modSp new mod modAnim">
        <pc:chgData name="Lucas Jellema" userId="7e183fbb-84e0-44b3-9b03-0792bc8d162b" providerId="ADAL" clId="{9961BA8A-53C4-4109-9665-30954871D48C}" dt="2024-11-21T21:16:48.689" v="3858"/>
        <pc:sldMkLst>
          <pc:docMk/>
          <pc:sldMk cId="1421440713" sldId="418"/>
        </pc:sldMkLst>
        <pc:spChg chg="mod">
          <ac:chgData name="Lucas Jellema" userId="7e183fbb-84e0-44b3-9b03-0792bc8d162b" providerId="ADAL" clId="{9961BA8A-53C4-4109-9665-30954871D48C}" dt="2024-11-21T21:06:13.427" v="3626" actId="20577"/>
          <ac:spMkLst>
            <pc:docMk/>
            <pc:sldMk cId="1421440713" sldId="418"/>
            <ac:spMk id="2" creationId="{25943442-9D7B-B06C-F165-841CC46394E7}"/>
          </ac:spMkLst>
        </pc:spChg>
        <pc:spChg chg="mod">
          <ac:chgData name="Lucas Jellema" userId="7e183fbb-84e0-44b3-9b03-0792bc8d162b" providerId="ADAL" clId="{9961BA8A-53C4-4109-9665-30954871D48C}" dt="2024-11-21T21:16:32.543" v="3831" actId="6549"/>
          <ac:spMkLst>
            <pc:docMk/>
            <pc:sldMk cId="1421440713" sldId="418"/>
            <ac:spMk id="3" creationId="{E00C7981-F85F-2E1A-0363-9F9E38DD963F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4" creationId="{FC760963-03FF-9F1C-B0E1-5D940457A431}"/>
          </ac:spMkLst>
        </pc:spChg>
        <pc:spChg chg="add del">
          <ac:chgData name="Lucas Jellema" userId="7e183fbb-84e0-44b3-9b03-0792bc8d162b" providerId="ADAL" clId="{9961BA8A-53C4-4109-9665-30954871D48C}" dt="2024-11-21T21:15:16.989" v="3808" actId="478"/>
          <ac:spMkLst>
            <pc:docMk/>
            <pc:sldMk cId="1421440713" sldId="418"/>
            <ac:spMk id="5" creationId="{2473C614-E1B5-E979-D5DC-D69E17B9CC80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6" creationId="{35209682-9E4E-C841-D1E4-3BC47D44D6F0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1T21:10:18.728" v="3705" actId="1035"/>
        <pc:sldMkLst>
          <pc:docMk/>
          <pc:sldMk cId="88851882" sldId="419"/>
        </pc:sldMkLst>
        <pc:spChg chg="del mod">
          <ac:chgData name="Lucas Jellema" userId="7e183fbb-84e0-44b3-9b03-0792bc8d162b" providerId="ADAL" clId="{9961BA8A-53C4-4109-9665-30954871D48C}" dt="2024-11-21T21:05:36.122" v="3589" actId="478"/>
          <ac:spMkLst>
            <pc:docMk/>
            <pc:sldMk cId="88851882" sldId="419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9:51.009" v="3702" actId="20577"/>
          <ac:spMkLst>
            <pc:docMk/>
            <pc:sldMk cId="88851882" sldId="419"/>
            <ac:spMk id="4" creationId="{76E49620-9C8F-8CC3-1087-98EF5EBC0341}"/>
          </ac:spMkLst>
        </pc:spChg>
        <pc:picChg chg="add mod">
          <ac:chgData name="Lucas Jellema" userId="7e183fbb-84e0-44b3-9b03-0792bc8d162b" providerId="ADAL" clId="{9961BA8A-53C4-4109-9665-30954871D48C}" dt="2024-11-21T21:10:18.728" v="3705" actId="1035"/>
          <ac:picMkLst>
            <pc:docMk/>
            <pc:sldMk cId="88851882" sldId="419"/>
            <ac:picMk id="6" creationId="{7E8006D4-46C3-DD65-1F96-76E76E7286E4}"/>
          </ac:picMkLst>
        </pc:picChg>
      </pc:sldChg>
      <pc:sldChg chg="modSp add del">
        <pc:chgData name="Lucas Jellema" userId="7e183fbb-84e0-44b3-9b03-0792bc8d162b" providerId="ADAL" clId="{9961BA8A-53C4-4109-9665-30954871D48C}" dt="2024-11-21T21:28:56.606" v="3943" actId="47"/>
        <pc:sldMkLst>
          <pc:docMk/>
          <pc:sldMk cId="4102697357" sldId="420"/>
        </pc:sldMkLst>
        <pc:spChg chg="mod">
          <ac:chgData name="Lucas Jellema" userId="7e183fbb-84e0-44b3-9b03-0792bc8d162b" providerId="ADAL" clId="{9961BA8A-53C4-4109-9665-30954871D48C}" dt="2024-11-21T21:23:45.149" v="3887" actId="20577"/>
          <ac:spMkLst>
            <pc:docMk/>
            <pc:sldMk cId="4102697357" sldId="420"/>
            <ac:spMk id="3" creationId="{E00C7981-F85F-2E1A-0363-9F9E38DD963F}"/>
          </ac:spMkLst>
        </pc:spChg>
      </pc:sldChg>
      <pc:sldChg chg="addSp delSp modSp add del mod delAnim modAnim">
        <pc:chgData name="Lucas Jellema" userId="7e183fbb-84e0-44b3-9b03-0792bc8d162b" providerId="ADAL" clId="{9961BA8A-53C4-4109-9665-30954871D48C}" dt="2024-11-21T21:27:53.859" v="3934" actId="47"/>
        <pc:sldMkLst>
          <pc:docMk/>
          <pc:sldMk cId="1845905447" sldId="421"/>
        </pc:sldMkLst>
        <pc:spChg chg="del">
          <ac:chgData name="Lucas Jellema" userId="7e183fbb-84e0-44b3-9b03-0792bc8d162b" providerId="ADAL" clId="{9961BA8A-53C4-4109-9665-30954871D48C}" dt="2024-11-21T21:23:58.699" v="3890" actId="478"/>
          <ac:spMkLst>
            <pc:docMk/>
            <pc:sldMk cId="1845905447" sldId="421"/>
            <ac:spMk id="3" creationId="{E00C7981-F85F-2E1A-0363-9F9E38DD963F}"/>
          </ac:spMkLst>
        </pc:spChg>
        <pc:spChg chg="del mod">
          <ac:chgData name="Lucas Jellema" userId="7e183fbb-84e0-44b3-9b03-0792bc8d162b" providerId="ADAL" clId="{9961BA8A-53C4-4109-9665-30954871D48C}" dt="2024-11-21T21:25:27.987" v="3916" actId="478"/>
          <ac:spMkLst>
            <pc:docMk/>
            <pc:sldMk cId="1845905447" sldId="421"/>
            <ac:spMk id="4" creationId="{FC760963-03FF-9F1C-B0E1-5D940457A431}"/>
          </ac:spMkLst>
        </pc:spChg>
        <pc:spChg chg="del">
          <ac:chgData name="Lucas Jellema" userId="7e183fbb-84e0-44b3-9b03-0792bc8d162b" providerId="ADAL" clId="{9961BA8A-53C4-4109-9665-30954871D48C}" dt="2024-11-21T21:23:55.398" v="3889" actId="478"/>
          <ac:spMkLst>
            <pc:docMk/>
            <pc:sldMk cId="1845905447" sldId="421"/>
            <ac:spMk id="6" creationId="{35209682-9E4E-C841-D1E4-3BC47D44D6F0}"/>
          </ac:spMkLst>
        </pc:spChg>
        <pc:spChg chg="add del mod">
          <ac:chgData name="Lucas Jellema" userId="7e183fbb-84e0-44b3-9b03-0792bc8d162b" providerId="ADAL" clId="{9961BA8A-53C4-4109-9665-30954871D48C}" dt="2024-11-21T21:24:03.192" v="3891" actId="478"/>
          <ac:spMkLst>
            <pc:docMk/>
            <pc:sldMk cId="1845905447" sldId="421"/>
            <ac:spMk id="7" creationId="{7A453243-B199-03D0-D4AF-FF817C68B773}"/>
          </ac:spMkLst>
        </pc:spChg>
        <pc:spChg chg="add mod">
          <ac:chgData name="Lucas Jellema" userId="7e183fbb-84e0-44b3-9b03-0792bc8d162b" providerId="ADAL" clId="{9961BA8A-53C4-4109-9665-30954871D48C}" dt="2024-11-21T21:26:45.131" v="3926" actId="1076"/>
          <ac:spMkLst>
            <pc:docMk/>
            <pc:sldMk cId="1845905447" sldId="421"/>
            <ac:spMk id="8" creationId="{0E1313AE-59B6-E40A-76B3-FDAF703BCB61}"/>
          </ac:spMkLst>
        </pc:spChg>
        <pc:spChg chg="add mod">
          <ac:chgData name="Lucas Jellema" userId="7e183fbb-84e0-44b3-9b03-0792bc8d162b" providerId="ADAL" clId="{9961BA8A-53C4-4109-9665-30954871D48C}" dt="2024-11-21T21:26:40.780" v="3925" actId="1076"/>
          <ac:spMkLst>
            <pc:docMk/>
            <pc:sldMk cId="1845905447" sldId="421"/>
            <ac:spMk id="9" creationId="{0A3B0C69-8C5C-3930-2165-93328B0B5EB2}"/>
          </ac:spMkLst>
        </pc:spChg>
      </pc:sldChg>
      <pc:sldChg chg="addSp delSp modSp add mod modTransition modAnim">
        <pc:chgData name="Lucas Jellema" userId="7e183fbb-84e0-44b3-9b03-0792bc8d162b" providerId="ADAL" clId="{9961BA8A-53C4-4109-9665-30954871D48C}" dt="2024-11-21T21:28:23.830" v="3942" actId="1076"/>
        <pc:sldMkLst>
          <pc:docMk/>
          <pc:sldMk cId="306634240" sldId="422"/>
        </pc:sldMkLst>
        <pc:spChg chg="add del mod">
          <ac:chgData name="Lucas Jellema" userId="7e183fbb-84e0-44b3-9b03-0792bc8d162b" providerId="ADAL" clId="{9961BA8A-53C4-4109-9665-30954871D48C}" dt="2024-11-21T21:27:38.746" v="3931" actId="478"/>
          <ac:spMkLst>
            <pc:docMk/>
            <pc:sldMk cId="306634240" sldId="422"/>
            <ac:spMk id="3" creationId="{1C92FC25-5F6A-B7B3-AAC0-525CE1AC3642}"/>
          </ac:spMkLst>
        </pc:spChg>
        <pc:spChg chg="mod">
          <ac:chgData name="Lucas Jellema" userId="7e183fbb-84e0-44b3-9b03-0792bc8d162b" providerId="ADAL" clId="{9961BA8A-53C4-4109-9665-30954871D48C}" dt="2024-11-21T21:28:01.573" v="3935" actId="1076"/>
          <ac:spMkLst>
            <pc:docMk/>
            <pc:sldMk cId="306634240" sldId="422"/>
            <ac:spMk id="4" creationId="{FC760963-03FF-9F1C-B0E1-5D940457A431}"/>
          </ac:spMkLst>
        </pc:spChg>
        <pc:spChg chg="add mod">
          <ac:chgData name="Lucas Jellema" userId="7e183fbb-84e0-44b3-9b03-0792bc8d162b" providerId="ADAL" clId="{9961BA8A-53C4-4109-9665-30954871D48C}" dt="2024-11-21T21:27:49.861" v="3933" actId="1076"/>
          <ac:spMkLst>
            <pc:docMk/>
            <pc:sldMk cId="306634240" sldId="422"/>
            <ac:spMk id="5" creationId="{303441F5-E164-4053-30DB-9A89B0FA5B2A}"/>
          </ac:spMkLst>
        </pc:spChg>
        <pc:spChg chg="del">
          <ac:chgData name="Lucas Jellema" userId="7e183fbb-84e0-44b3-9b03-0792bc8d162b" providerId="ADAL" clId="{9961BA8A-53C4-4109-9665-30954871D48C}" dt="2024-11-21T21:27:35.932" v="3930" actId="478"/>
          <ac:spMkLst>
            <pc:docMk/>
            <pc:sldMk cId="306634240" sldId="422"/>
            <ac:spMk id="8" creationId="{0E1313AE-59B6-E40A-76B3-FDAF703BCB61}"/>
          </ac:spMkLst>
        </pc:spChg>
        <pc:cxnChg chg="add mod">
          <ac:chgData name="Lucas Jellema" userId="7e183fbb-84e0-44b3-9b03-0792bc8d162b" providerId="ADAL" clId="{9961BA8A-53C4-4109-9665-30954871D48C}" dt="2024-11-21T21:28:18.247" v="3940" actId="1036"/>
          <ac:cxnSpMkLst>
            <pc:docMk/>
            <pc:sldMk cId="306634240" sldId="422"/>
            <ac:cxnSpMk id="7" creationId="{DC514592-1314-5A3E-A1C6-A5E5EB2624D7}"/>
          </ac:cxnSpMkLst>
        </pc:cxnChg>
        <pc:cxnChg chg="add mod">
          <ac:chgData name="Lucas Jellema" userId="7e183fbb-84e0-44b3-9b03-0792bc8d162b" providerId="ADAL" clId="{9961BA8A-53C4-4109-9665-30954871D48C}" dt="2024-11-21T21:28:23.830" v="3942" actId="1076"/>
          <ac:cxnSpMkLst>
            <pc:docMk/>
            <pc:sldMk cId="306634240" sldId="422"/>
            <ac:cxnSpMk id="9" creationId="{7B283CD3-10DB-26F6-DB72-AE5E03C041D1}"/>
          </ac:cxnSpMkLst>
        </pc:cxnChg>
      </pc:sldChg>
      <pc:sldChg chg="add">
        <pc:chgData name="Lucas Jellema" userId="7e183fbb-84e0-44b3-9b03-0792bc8d162b" providerId="ADAL" clId="{9961BA8A-53C4-4109-9665-30954871D48C}" dt="2024-11-21T21:27:24.047" v="3929" actId="2890"/>
        <pc:sldMkLst>
          <pc:docMk/>
          <pc:sldMk cId="3728522627" sldId="423"/>
        </pc:sldMkLst>
      </pc:sldChg>
      <pc:sldChg chg="add">
        <pc:chgData name="Lucas Jellema" userId="7e183fbb-84e0-44b3-9b03-0792bc8d162b" providerId="ADAL" clId="{9961BA8A-53C4-4109-9665-30954871D48C}" dt="2024-11-22T04:59:06.527" v="3944" actId="2890"/>
        <pc:sldMkLst>
          <pc:docMk/>
          <pc:sldMk cId="623408233" sldId="424"/>
        </pc:sldMkLst>
      </pc:sldChg>
      <pc:sldChg chg="add">
        <pc:chgData name="Lucas Jellema" userId="7e183fbb-84e0-44b3-9b03-0792bc8d162b" providerId="ADAL" clId="{9961BA8A-53C4-4109-9665-30954871D48C}" dt="2024-11-22T04:59:45.214" v="3946" actId="2890"/>
        <pc:sldMkLst>
          <pc:docMk/>
          <pc:sldMk cId="3172496175" sldId="425"/>
        </pc:sldMkLst>
      </pc:sldChg>
      <pc:sldChg chg="new del">
        <pc:chgData name="Lucas Jellema" userId="7e183fbb-84e0-44b3-9b03-0792bc8d162b" providerId="ADAL" clId="{9961BA8A-53C4-4109-9665-30954871D48C}" dt="2024-11-22T05:30:38.121" v="3948" actId="680"/>
        <pc:sldMkLst>
          <pc:docMk/>
          <pc:sldMk cId="758794016" sldId="426"/>
        </pc:sldMkLst>
      </pc:sldChg>
      <pc:sldChg chg="modSp new mod">
        <pc:chgData name="Lucas Jellema" userId="7e183fbb-84e0-44b3-9b03-0792bc8d162b" providerId="ADAL" clId="{9961BA8A-53C4-4109-9665-30954871D48C}" dt="2024-11-22T05:42:29.943" v="4120" actId="114"/>
        <pc:sldMkLst>
          <pc:docMk/>
          <pc:sldMk cId="1302477639" sldId="426"/>
        </pc:sldMkLst>
        <pc:spChg chg="mod">
          <ac:chgData name="Lucas Jellema" userId="7e183fbb-84e0-44b3-9b03-0792bc8d162b" providerId="ADAL" clId="{9961BA8A-53C4-4109-9665-30954871D48C}" dt="2024-11-22T05:41:25.631" v="3953"/>
          <ac:spMkLst>
            <pc:docMk/>
            <pc:sldMk cId="1302477639" sldId="426"/>
            <ac:spMk id="2" creationId="{2279CDB5-CE0C-8C77-1F73-B925558053B0}"/>
          </ac:spMkLst>
        </pc:spChg>
        <pc:spChg chg="mod">
          <ac:chgData name="Lucas Jellema" userId="7e183fbb-84e0-44b3-9b03-0792bc8d162b" providerId="ADAL" clId="{9961BA8A-53C4-4109-9665-30954871D48C}" dt="2024-11-22T05:42:29.943" v="4120" actId="114"/>
          <ac:spMkLst>
            <pc:docMk/>
            <pc:sldMk cId="1302477639" sldId="426"/>
            <ac:spMk id="3" creationId="{5C031820-1101-0D8B-007F-17574B2D4F9F}"/>
          </ac:spMkLst>
        </pc:spChg>
      </pc:sldChg>
      <pc:sldChg chg="delSp add del mod">
        <pc:chgData name="Lucas Jellema" userId="7e183fbb-84e0-44b3-9b03-0792bc8d162b" providerId="ADAL" clId="{9961BA8A-53C4-4109-9665-30954871D48C}" dt="2024-11-22T05:41:09.909" v="3951" actId="47"/>
        <pc:sldMkLst>
          <pc:docMk/>
          <pc:sldMk cId="1825707648" sldId="426"/>
        </pc:sldMkLst>
        <pc:picChg chg="del">
          <ac:chgData name="Lucas Jellema" userId="7e183fbb-84e0-44b3-9b03-0792bc8d162b" providerId="ADAL" clId="{9961BA8A-53C4-4109-9665-30954871D48C}" dt="2024-11-22T05:30:42.437" v="3950" actId="478"/>
          <ac:picMkLst>
            <pc:docMk/>
            <pc:sldMk cId="1825707648" sldId="426"/>
            <ac:picMk id="6" creationId="{7E8006D4-46C3-DD65-1F96-76E76E7286E4}"/>
          </ac:picMkLst>
        </pc:picChg>
      </pc:sldChg>
      <pc:sldChg chg="modSp add mod">
        <pc:chgData name="Lucas Jellema" userId="7e183fbb-84e0-44b3-9b03-0792bc8d162b" providerId="ADAL" clId="{9961BA8A-53C4-4109-9665-30954871D48C}" dt="2024-11-22T05:44:09.178" v="4306" actId="20577"/>
        <pc:sldMkLst>
          <pc:docMk/>
          <pc:sldMk cId="1009595004" sldId="427"/>
        </pc:sldMkLst>
        <pc:spChg chg="mod">
          <ac:chgData name="Lucas Jellema" userId="7e183fbb-84e0-44b3-9b03-0792bc8d162b" providerId="ADAL" clId="{9961BA8A-53C4-4109-9665-30954871D48C}" dt="2024-11-22T05:44:09.178" v="4306" actId="20577"/>
          <ac:spMkLst>
            <pc:docMk/>
            <pc:sldMk cId="1009595004" sldId="427"/>
            <ac:spMk id="3" creationId="{5C031820-1101-0D8B-007F-17574B2D4F9F}"/>
          </ac:spMkLst>
        </pc:spChg>
      </pc:sldChg>
      <pc:sldChg chg="modSp new mod">
        <pc:chgData name="Lucas Jellema" userId="7e183fbb-84e0-44b3-9b03-0792bc8d162b" providerId="ADAL" clId="{9961BA8A-53C4-4109-9665-30954871D48C}" dt="2024-11-22T05:50:21.770" v="4485" actId="20577"/>
        <pc:sldMkLst>
          <pc:docMk/>
          <pc:sldMk cId="2067608567" sldId="428"/>
        </pc:sldMkLst>
        <pc:spChg chg="mod">
          <ac:chgData name="Lucas Jellema" userId="7e183fbb-84e0-44b3-9b03-0792bc8d162b" providerId="ADAL" clId="{9961BA8A-53C4-4109-9665-30954871D48C}" dt="2024-11-22T05:48:42.997" v="4308"/>
          <ac:spMkLst>
            <pc:docMk/>
            <pc:sldMk cId="2067608567" sldId="428"/>
            <ac:spMk id="2" creationId="{33957796-C659-90F0-3ED3-E5221E4D77D2}"/>
          </ac:spMkLst>
        </pc:spChg>
        <pc:spChg chg="mod">
          <ac:chgData name="Lucas Jellema" userId="7e183fbb-84e0-44b3-9b03-0792bc8d162b" providerId="ADAL" clId="{9961BA8A-53C4-4109-9665-30954871D48C}" dt="2024-11-22T05:50:21.770" v="4485" actId="20577"/>
          <ac:spMkLst>
            <pc:docMk/>
            <pc:sldMk cId="2067608567" sldId="428"/>
            <ac:spMk id="3" creationId="{FE018C5E-A20D-102B-1AFD-14ACBAF45E0E}"/>
          </ac:spMkLst>
        </pc:spChg>
      </pc:sldChg>
      <pc:sldChg chg="addSp delSp modSp add mod ord modAnim">
        <pc:chgData name="Lucas Jellema" userId="7e183fbb-84e0-44b3-9b03-0792bc8d162b" providerId="ADAL" clId="{9961BA8A-53C4-4109-9665-30954871D48C}" dt="2024-11-24T06:49:14.558" v="5761"/>
        <pc:sldMkLst>
          <pc:docMk/>
          <pc:sldMk cId="598924181" sldId="429"/>
        </pc:sldMkLst>
        <pc:spChg chg="del mod">
          <ac:chgData name="Lucas Jellema" userId="7e183fbb-84e0-44b3-9b03-0792bc8d162b" providerId="ADAL" clId="{9961BA8A-53C4-4109-9665-30954871D48C}" dt="2024-11-24T06:44:44.490" v="5703" actId="478"/>
          <ac:spMkLst>
            <pc:docMk/>
            <pc:sldMk cId="598924181" sldId="429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47:23.550" v="5731" actId="1076"/>
          <ac:spMkLst>
            <pc:docMk/>
            <pc:sldMk cId="598924181" sldId="429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47:37.679" v="5750" actId="14100"/>
          <ac:spMkLst>
            <pc:docMk/>
            <pc:sldMk cId="598924181" sldId="429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47:33.287" v="5749" actId="20577"/>
          <ac:spMkLst>
            <pc:docMk/>
            <pc:sldMk cId="598924181" sldId="429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47:27.377" v="5732" actId="1076"/>
          <ac:spMkLst>
            <pc:docMk/>
            <pc:sldMk cId="598924181" sldId="42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5" creationId="{DC6AA310-1FB9-B244-2727-E8E6934488CE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28" creationId="{8E435A80-A355-0051-E11D-CB038E78FE8D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47:58.005" v="5752" actId="1076"/>
          <ac:spMkLst>
            <pc:docMk/>
            <pc:sldMk cId="598924181" sldId="429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4" creationId="{4DB6BD4B-06A1-B0B8-31FF-B0BD7865DE1B}"/>
          </ac:spMkLst>
        </pc:spChg>
        <pc:picChg chg="add del mod">
          <ac:chgData name="Lucas Jellema" userId="7e183fbb-84e0-44b3-9b03-0792bc8d162b" providerId="ADAL" clId="{9961BA8A-53C4-4109-9665-30954871D48C}" dt="2024-11-24T06:44:49.836" v="5705" actId="478"/>
          <ac:picMkLst>
            <pc:docMk/>
            <pc:sldMk cId="598924181" sldId="429"/>
            <ac:picMk id="5122" creationId="{3D0907F6-A0F8-F66B-B4DA-E660BE059544}"/>
          </ac:picMkLst>
        </pc:picChg>
        <pc:cxnChg chg="add del mod">
          <ac:chgData name="Lucas Jellema" userId="7e183fbb-84e0-44b3-9b03-0792bc8d162b" providerId="ADAL" clId="{9961BA8A-53C4-4109-9665-30954871D48C}" dt="2024-11-23T05:58:27.281" v="4665" actId="478"/>
          <ac:cxnSpMkLst>
            <pc:docMk/>
            <pc:sldMk cId="598924181" sldId="429"/>
            <ac:cxnSpMk id="9" creationId="{8670DAB2-F011-6228-2331-C9F638612639}"/>
          </ac:cxnSpMkLst>
        </pc:cxnChg>
        <pc:cxnChg chg="del mod">
          <ac:chgData name="Lucas Jellema" userId="7e183fbb-84e0-44b3-9b03-0792bc8d162b" providerId="ADAL" clId="{9961BA8A-53C4-4109-9665-30954871D48C}" dt="2024-11-23T05:56:51.875" v="4540" actId="478"/>
          <ac:cxnSpMkLst>
            <pc:docMk/>
            <pc:sldMk cId="598924181" sldId="42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6:45:40.102" v="5717" actId="14100"/>
          <ac:cxnSpMkLst>
            <pc:docMk/>
            <pc:sldMk cId="598924181" sldId="42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45:11.796" v="5710" actId="1076"/>
          <ac:cxnSpMkLst>
            <pc:docMk/>
            <pc:sldMk cId="598924181" sldId="429"/>
            <ac:cxnSpMk id="29" creationId="{BF2A8C5A-D3CB-4CED-5A01-F943E14CCDA1}"/>
          </ac:cxnSpMkLst>
        </pc:cxnChg>
        <pc:cxnChg chg="del mod">
          <ac:chgData name="Lucas Jellema" userId="7e183fbb-84e0-44b3-9b03-0792bc8d162b" providerId="ADAL" clId="{9961BA8A-53C4-4109-9665-30954871D48C}" dt="2024-11-24T06:45:48.888" v="5719" actId="478"/>
          <ac:cxnSpMkLst>
            <pc:docMk/>
            <pc:sldMk cId="598924181" sldId="429"/>
            <ac:cxnSpMk id="34" creationId="{EEA26E12-1397-F08A-B4B9-2E8FE8B63ED1}"/>
          </ac:cxnSpMkLst>
        </pc:cxnChg>
        <pc:cxnChg chg="add del mod">
          <ac:chgData name="Lucas Jellema" userId="7e183fbb-84e0-44b3-9b03-0792bc8d162b" providerId="ADAL" clId="{9961BA8A-53C4-4109-9665-30954871D48C}" dt="2024-11-24T06:45:46.747" v="5718" actId="478"/>
          <ac:cxnSpMkLst>
            <pc:docMk/>
            <pc:sldMk cId="598924181" sldId="429"/>
            <ac:cxnSpMk id="35" creationId="{ABEEF392-C685-2323-5507-A9E3D9636BFE}"/>
          </ac:cxnSpMkLst>
        </pc:cxnChg>
        <pc:cxnChg chg="del mod">
          <ac:chgData name="Lucas Jellema" userId="7e183fbb-84e0-44b3-9b03-0792bc8d162b" providerId="ADAL" clId="{9961BA8A-53C4-4109-9665-30954871D48C}" dt="2024-11-23T05:58:19.975" v="4663" actId="478"/>
          <ac:cxnSpMkLst>
            <pc:docMk/>
            <pc:sldMk cId="598924181" sldId="429"/>
            <ac:cxnSpMk id="45" creationId="{98B27E06-73EC-643B-7857-A73AFA6668BB}"/>
          </ac:cxnSpMkLst>
        </pc:cxnChg>
        <pc:cxnChg chg="add mod">
          <ac:chgData name="Lucas Jellema" userId="7e183fbb-84e0-44b3-9b03-0792bc8d162b" providerId="ADAL" clId="{9961BA8A-53C4-4109-9665-30954871D48C}" dt="2024-11-24T06:47:37.679" v="5750" actId="14100"/>
          <ac:cxnSpMkLst>
            <pc:docMk/>
            <pc:sldMk cId="598924181" sldId="429"/>
            <ac:cxnSpMk id="56" creationId="{C045399C-26D7-48A4-EB07-EC9E4B6CA798}"/>
          </ac:cxnSpMkLst>
        </pc:cxnChg>
        <pc:cxnChg chg="add mod">
          <ac:chgData name="Lucas Jellema" userId="7e183fbb-84e0-44b3-9b03-0792bc8d162b" providerId="ADAL" clId="{9961BA8A-53C4-4109-9665-30954871D48C}" dt="2024-11-24T06:46:45.071" v="5726" actId="108"/>
          <ac:cxnSpMkLst>
            <pc:docMk/>
            <pc:sldMk cId="598924181" sldId="429"/>
            <ac:cxnSpMk id="58" creationId="{C31DE4D9-C705-65D9-09B0-9B263AC0CFB7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6:43:25.844" v="5695"/>
        <pc:sldMkLst>
          <pc:docMk/>
          <pc:sldMk cId="1207956517" sldId="430"/>
        </pc:sldMkLst>
        <pc:spChg chg="del mod">
          <ac:chgData name="Lucas Jellema" userId="7e183fbb-84e0-44b3-9b03-0792bc8d162b" providerId="ADAL" clId="{9961BA8A-53C4-4109-9665-30954871D48C}" dt="2024-11-24T06:37:24.067" v="5640" actId="478"/>
          <ac:spMkLst>
            <pc:docMk/>
            <pc:sldMk cId="1207956517" sldId="43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3T06:07:42.349" v="5070" actId="20577"/>
          <ac:spMkLst>
            <pc:docMk/>
            <pc:sldMk cId="1207956517" sldId="430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3T06:07:27.272" v="5066" actId="14100"/>
          <ac:spMkLst>
            <pc:docMk/>
            <pc:sldMk cId="1207956517" sldId="430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6:00:14.370" v="4771" actId="20577"/>
          <ac:spMkLst>
            <pc:docMk/>
            <pc:sldMk cId="1207956517" sldId="430"/>
            <ac:spMk id="8" creationId="{C550C7CF-6905-4CEF-F353-A5CA2DBFDA73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9" creationId="{909FD5AD-5F15-DDA9-C348-2022363159F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3T06:01:03.329" v="4824" actId="20577"/>
          <ac:spMkLst>
            <pc:docMk/>
            <pc:sldMk cId="1207956517" sldId="430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3T06:10:17.625" v="5161" actId="14100"/>
          <ac:spMkLst>
            <pc:docMk/>
            <pc:sldMk cId="1207956517" sldId="43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6" creationId="{17647D8C-E7FE-9F0C-B3CA-F64FCEDF0604}"/>
          </ac:spMkLst>
        </pc:spChg>
        <pc:spChg chg="del mod">
          <ac:chgData name="Lucas Jellema" userId="7e183fbb-84e0-44b3-9b03-0792bc8d162b" providerId="ADAL" clId="{9961BA8A-53C4-4109-9665-30954871D48C}" dt="2024-11-23T06:04:23.147" v="4941"/>
          <ac:spMkLst>
            <pc:docMk/>
            <pc:sldMk cId="1207956517" sldId="430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8" creationId="{8E435A80-A355-0051-E11D-CB038E78FE8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39:57.875" v="5676" actId="1035"/>
          <ac:spMkLst>
            <pc:docMk/>
            <pc:sldMk cId="1207956517" sldId="430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4" creationId="{4DB6BD4B-06A1-B0B8-31FF-B0BD7865DE1B}"/>
          </ac:spMkLst>
        </pc:spChg>
        <pc:spChg chg="add mod">
          <ac:chgData name="Lucas Jellema" userId="7e183fbb-84e0-44b3-9b03-0792bc8d162b" providerId="ADAL" clId="{9961BA8A-53C4-4109-9665-30954871D48C}" dt="2024-11-23T06:10:46.513" v="5177" actId="1076"/>
          <ac:spMkLst>
            <pc:docMk/>
            <pc:sldMk cId="1207956517" sldId="430"/>
            <ac:spMk id="63" creationId="{D3C818CD-6EC2-95F9-03E7-C49B6EC75954}"/>
          </ac:spMkLst>
        </pc:spChg>
        <pc:spChg chg="add mod">
          <ac:chgData name="Lucas Jellema" userId="7e183fbb-84e0-44b3-9b03-0792bc8d162b" providerId="ADAL" clId="{9961BA8A-53C4-4109-9665-30954871D48C}" dt="2024-11-24T06:38:26.606" v="5648" actId="20577"/>
          <ac:spMkLst>
            <pc:docMk/>
            <pc:sldMk cId="1207956517" sldId="430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3T06:08:43.376" v="5098" actId="14100"/>
          <ac:spMkLst>
            <pc:docMk/>
            <pc:sldMk cId="1207956517" sldId="430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3T06:09:04.855" v="5107" actId="20577"/>
          <ac:spMkLst>
            <pc:docMk/>
            <pc:sldMk cId="1207956517" sldId="430"/>
            <ac:spMk id="84" creationId="{522F92FF-4746-C290-2D5A-6B4B10C28C28}"/>
          </ac:spMkLst>
        </pc:spChg>
        <pc:spChg chg="add mod">
          <ac:chgData name="Lucas Jellema" userId="7e183fbb-84e0-44b3-9b03-0792bc8d162b" providerId="ADAL" clId="{9961BA8A-53C4-4109-9665-30954871D48C}" dt="2024-11-23T06:09:20.590" v="5114" actId="20577"/>
          <ac:spMkLst>
            <pc:docMk/>
            <pc:sldMk cId="1207956517" sldId="430"/>
            <ac:spMk id="85" creationId="{C1A5A074-D75C-421A-E865-45DB503872C2}"/>
          </ac:spMkLst>
        </pc:spChg>
        <pc:spChg chg="add mod">
          <ac:chgData name="Lucas Jellema" userId="7e183fbb-84e0-44b3-9b03-0792bc8d162b" providerId="ADAL" clId="{9961BA8A-53C4-4109-9665-30954871D48C}" dt="2024-11-23T06:10:31.996" v="5163" actId="1076"/>
          <ac:spMkLst>
            <pc:docMk/>
            <pc:sldMk cId="1207956517" sldId="430"/>
            <ac:spMk id="88" creationId="{312869C7-85AD-B447-151F-7BA14AC60250}"/>
          </ac:spMkLst>
        </pc:spChg>
        <pc:spChg chg="add del mod">
          <ac:chgData name="Lucas Jellema" userId="7e183fbb-84e0-44b3-9b03-0792bc8d162b" providerId="ADAL" clId="{9961BA8A-53C4-4109-9665-30954871D48C}" dt="2024-11-24T06:39:51.781" v="5671" actId="478"/>
          <ac:spMkLst>
            <pc:docMk/>
            <pc:sldMk cId="1207956517" sldId="430"/>
            <ac:spMk id="95" creationId="{FC95C5C2-C347-D25A-8795-0B9772EA7200}"/>
          </ac:spMkLst>
        </pc:spChg>
        <pc:picChg chg="add del mod">
          <ac:chgData name="Lucas Jellema" userId="7e183fbb-84e0-44b3-9b03-0792bc8d162b" providerId="ADAL" clId="{9961BA8A-53C4-4109-9665-30954871D48C}" dt="2024-11-24T06:40:40.265" v="5680" actId="478"/>
          <ac:picMkLst>
            <pc:docMk/>
            <pc:sldMk cId="1207956517" sldId="430"/>
            <ac:picMk id="2050" creationId="{9E1463C5-96A2-9194-F1B0-6F9567A00AEC}"/>
          </ac:picMkLst>
        </pc:picChg>
        <pc:cxnChg chg="del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3T06:05:20.180" v="4954" actId="478"/>
          <ac:cxnSpMkLst>
            <pc:docMk/>
            <pc:sldMk cId="1207956517" sldId="430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33" creationId="{1C858F8E-1230-7567-853D-FB7252874458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4" creationId="{EEA26E12-1397-F08A-B4B9-2E8FE8B63ED1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5" creationId="{ABEEF392-C685-2323-5507-A9E3D9636BFE}"/>
          </ac:cxnSpMkLst>
        </pc:cxnChg>
        <pc:cxnChg chg="add mod">
          <ac:chgData name="Lucas Jellema" userId="7e183fbb-84e0-44b3-9b03-0792bc8d162b" providerId="ADAL" clId="{9961BA8A-53C4-4109-9665-30954871D48C}" dt="2024-11-23T06:10:10.140" v="5159" actId="14100"/>
          <ac:cxnSpMkLst>
            <pc:docMk/>
            <pc:sldMk cId="1207956517" sldId="430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3T06:01:58.911" v="4841" actId="11529"/>
          <ac:cxnSpMkLst>
            <pc:docMk/>
            <pc:sldMk cId="1207956517" sldId="430"/>
            <ac:cxnSpMk id="48" creationId="{1F971B83-A22E-AB4A-7FD1-9848D14FE547}"/>
          </ac:cxnSpMkLst>
        </pc:cxnChg>
        <pc:cxnChg chg="add mod">
          <ac:chgData name="Lucas Jellema" userId="7e183fbb-84e0-44b3-9b03-0792bc8d162b" providerId="ADAL" clId="{9961BA8A-53C4-4109-9665-30954871D48C}" dt="2024-11-23T06:08:06.181" v="5092" actId="1036"/>
          <ac:cxnSpMkLst>
            <pc:docMk/>
            <pc:sldMk cId="1207956517" sldId="430"/>
            <ac:cxnSpMk id="50" creationId="{4BEE3921-D446-8060-5C53-84C59A7CDA8B}"/>
          </ac:cxnSpMkLst>
        </pc:cxnChg>
        <pc:cxnChg chg="add mod">
          <ac:chgData name="Lucas Jellema" userId="7e183fbb-84e0-44b3-9b03-0792bc8d162b" providerId="ADAL" clId="{9961BA8A-53C4-4109-9665-30954871D48C}" dt="2024-11-24T06:38:13.839" v="5647" actId="14100"/>
          <ac:cxnSpMkLst>
            <pc:docMk/>
            <pc:sldMk cId="1207956517" sldId="430"/>
            <ac:cxnSpMk id="52" creationId="{EBF45D0D-225B-4C03-7056-4161CC4844A0}"/>
          </ac:cxnSpMkLst>
        </pc:cxnChg>
        <pc:cxnChg chg="add mod">
          <ac:chgData name="Lucas Jellema" userId="7e183fbb-84e0-44b3-9b03-0792bc8d162b" providerId="ADAL" clId="{9961BA8A-53C4-4109-9665-30954871D48C}" dt="2024-11-23T06:07:30.160" v="5067" actId="14100"/>
          <ac:cxnSpMkLst>
            <pc:docMk/>
            <pc:sldMk cId="1207956517" sldId="430"/>
            <ac:cxnSpMk id="54" creationId="{15C3C4D7-95F8-28EE-674E-47AA392C8642}"/>
          </ac:cxnSpMkLst>
        </pc:cxnChg>
        <pc:cxnChg chg="add del mod">
          <ac:chgData name="Lucas Jellema" userId="7e183fbb-84e0-44b3-9b03-0792bc8d162b" providerId="ADAL" clId="{9961BA8A-53C4-4109-9665-30954871D48C}" dt="2024-11-23T06:03:18.302" v="4917" actId="11529"/>
          <ac:cxnSpMkLst>
            <pc:docMk/>
            <pc:sldMk cId="1207956517" sldId="430"/>
            <ac:cxnSpMk id="56" creationId="{BF1C6B27-EDFF-DA5D-CFD8-B4AC0E34910C}"/>
          </ac:cxnSpMkLst>
        </pc:cxnChg>
        <pc:cxnChg chg="add mod">
          <ac:chgData name="Lucas Jellema" userId="7e183fbb-84e0-44b3-9b03-0792bc8d162b" providerId="ADAL" clId="{9961BA8A-53C4-4109-9665-30954871D48C}" dt="2024-11-23T06:07:07.113" v="5053" actId="14100"/>
          <ac:cxnSpMkLst>
            <pc:docMk/>
            <pc:sldMk cId="1207956517" sldId="430"/>
            <ac:cxnSpMk id="58" creationId="{983EDB3E-D0C6-A71F-68F4-20105C98178D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73" creationId="{3BC57CD8-C331-FE60-C6AA-00401FAE808C}"/>
          </ac:cxnSpMkLst>
        </pc:cxnChg>
        <pc:cxnChg chg="add mod">
          <ac:chgData name="Lucas Jellema" userId="7e183fbb-84e0-44b3-9b03-0792bc8d162b" providerId="ADAL" clId="{9961BA8A-53C4-4109-9665-30954871D48C}" dt="2024-11-24T06:39:57.875" v="5676" actId="1035"/>
          <ac:cxnSpMkLst>
            <pc:docMk/>
            <pc:sldMk cId="1207956517" sldId="430"/>
            <ac:cxnSpMk id="79" creationId="{DAE8B940-C47B-464F-3763-6B6DE51DBF93}"/>
          </ac:cxnSpMkLst>
        </pc:cxnChg>
        <pc:cxnChg chg="add mod">
          <ac:chgData name="Lucas Jellema" userId="7e183fbb-84e0-44b3-9b03-0792bc8d162b" providerId="ADAL" clId="{9961BA8A-53C4-4109-9665-30954871D48C}" dt="2024-11-23T06:09:39.320" v="5116" actId="108"/>
          <ac:cxnSpMkLst>
            <pc:docMk/>
            <pc:sldMk cId="1207956517" sldId="430"/>
            <ac:cxnSpMk id="81" creationId="{9E20DBDE-488C-989C-C478-EE57BC6671C9}"/>
          </ac:cxnSpMkLst>
        </pc:cxnChg>
        <pc:cxnChg chg="add mod">
          <ac:chgData name="Lucas Jellema" userId="7e183fbb-84e0-44b3-9b03-0792bc8d162b" providerId="ADAL" clId="{9961BA8A-53C4-4109-9665-30954871D48C}" dt="2024-11-23T06:10:28.524" v="5162" actId="14100"/>
          <ac:cxnSpMkLst>
            <pc:docMk/>
            <pc:sldMk cId="1207956517" sldId="430"/>
            <ac:cxnSpMk id="87" creationId="{2F74AE4D-A7CC-96E6-A447-6A1CBCD0708E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6:35:04.408" v="5629" actId="1076"/>
        <pc:sldMkLst>
          <pc:docMk/>
          <pc:sldMk cId="2028020798" sldId="431"/>
        </pc:sldMkLst>
        <pc:spChg chg="mod">
          <ac:chgData name="Lucas Jellema" userId="7e183fbb-84e0-44b3-9b03-0792bc8d162b" providerId="ADAL" clId="{9961BA8A-53C4-4109-9665-30954871D48C}" dt="2024-11-23T06:11:15.522" v="5212" actId="20577"/>
          <ac:spMkLst>
            <pc:docMk/>
            <pc:sldMk cId="2028020798" sldId="431"/>
            <ac:spMk id="2" creationId="{C46915B9-41F7-8DE3-0718-CC584AB95345}"/>
          </ac:spMkLst>
        </pc:spChg>
        <pc:spChg chg="del">
          <ac:chgData name="Lucas Jellema" userId="7e183fbb-84e0-44b3-9b03-0792bc8d162b" providerId="ADAL" clId="{9961BA8A-53C4-4109-9665-30954871D48C}" dt="2024-11-23T06:12:53.736" v="5216"/>
          <ac:spMkLst>
            <pc:docMk/>
            <pc:sldMk cId="2028020798" sldId="431"/>
            <ac:spMk id="3" creationId="{10203121-6FDE-0202-03F6-F57AF4801F3A}"/>
          </ac:spMkLst>
        </pc:spChg>
        <pc:picChg chg="add mod">
          <ac:chgData name="Lucas Jellema" userId="7e183fbb-84e0-44b3-9b03-0792bc8d162b" providerId="ADAL" clId="{9961BA8A-53C4-4109-9665-30954871D48C}" dt="2024-11-23T06:14:07.933" v="5228" actId="1076"/>
          <ac:picMkLst>
            <pc:docMk/>
            <pc:sldMk cId="2028020798" sldId="431"/>
            <ac:picMk id="5" creationId="{8395F956-E726-310B-06D9-F867CE226405}"/>
          </ac:picMkLst>
        </pc:picChg>
        <pc:picChg chg="add mod">
          <ac:chgData name="Lucas Jellema" userId="7e183fbb-84e0-44b3-9b03-0792bc8d162b" providerId="ADAL" clId="{9961BA8A-53C4-4109-9665-30954871D48C}" dt="2024-11-23T06:13:13.414" v="5226" actId="1076"/>
          <ac:picMkLst>
            <pc:docMk/>
            <pc:sldMk cId="2028020798" sldId="431"/>
            <ac:picMk id="7" creationId="{26FEF551-F592-24B5-88DB-1F53BB9AA84B}"/>
          </ac:picMkLst>
        </pc:picChg>
        <pc:picChg chg="add mod">
          <ac:chgData name="Lucas Jellema" userId="7e183fbb-84e0-44b3-9b03-0792bc8d162b" providerId="ADAL" clId="{9961BA8A-53C4-4109-9665-30954871D48C}" dt="2024-11-23T06:14:04.322" v="5227" actId="1076"/>
          <ac:picMkLst>
            <pc:docMk/>
            <pc:sldMk cId="2028020798" sldId="431"/>
            <ac:picMk id="9" creationId="{9AA78704-7F92-1C0F-FA31-FEE718D32BEB}"/>
          </ac:picMkLst>
        </pc:picChg>
        <pc:picChg chg="add mod">
          <ac:chgData name="Lucas Jellema" userId="7e183fbb-84e0-44b3-9b03-0792bc8d162b" providerId="ADAL" clId="{9961BA8A-53C4-4109-9665-30954871D48C}" dt="2024-11-24T06:35:04.408" v="5629" actId="1076"/>
          <ac:picMkLst>
            <pc:docMk/>
            <pc:sldMk cId="2028020798" sldId="431"/>
            <ac:picMk id="10" creationId="{07D7E86A-2832-A581-3ACA-97E6E708F87E}"/>
          </ac:picMkLst>
        </pc:picChg>
      </pc:sldChg>
      <pc:sldChg chg="addSp delSp modSp add mod ord modShow">
        <pc:chgData name="Lucas Jellema" userId="7e183fbb-84e0-44b3-9b03-0792bc8d162b" providerId="ADAL" clId="{9961BA8A-53C4-4109-9665-30954871D48C}" dt="2024-11-26T07:13:53.936" v="9358" actId="729"/>
        <pc:sldMkLst>
          <pc:docMk/>
          <pc:sldMk cId="1365322638" sldId="432"/>
        </pc:sldMkLst>
        <pc:spChg chg="del mod">
          <ac:chgData name="Lucas Jellema" userId="7e183fbb-84e0-44b3-9b03-0792bc8d162b" providerId="ADAL" clId="{9961BA8A-53C4-4109-9665-30954871D48C}" dt="2024-11-24T06:28:38.046" v="5556" actId="478"/>
          <ac:spMkLst>
            <pc:docMk/>
            <pc:sldMk cId="1365322638" sldId="432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23:12.407" v="5512" actId="20577"/>
          <ac:spMkLst>
            <pc:docMk/>
            <pc:sldMk cId="1365322638" sldId="432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31:18.583" v="5585" actId="1076"/>
          <ac:spMkLst>
            <pc:docMk/>
            <pc:sldMk cId="1365322638" sldId="432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4T06:22:52.749" v="5501" actId="14100"/>
          <ac:spMkLst>
            <pc:docMk/>
            <pc:sldMk cId="1365322638" sldId="432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4T06:25:38.393" v="5546" actId="14100"/>
          <ac:spMkLst>
            <pc:docMk/>
            <pc:sldMk cId="1365322638" sldId="432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3T06:15:04.424" v="5282" actId="20577"/>
          <ac:spMkLst>
            <pc:docMk/>
            <pc:sldMk cId="1365322638" sldId="432"/>
            <ac:spMk id="9" creationId="{909FD5AD-5F15-DDA9-C348-2022363159FD}"/>
          </ac:spMkLst>
        </pc:spChg>
        <pc:spChg chg="mod">
          <ac:chgData name="Lucas Jellema" userId="7e183fbb-84e0-44b3-9b03-0792bc8d162b" providerId="ADAL" clId="{9961BA8A-53C4-4109-9665-30954871D48C}" dt="2024-11-24T06:25:32.771" v="5545" actId="20577"/>
          <ac:spMkLst>
            <pc:docMk/>
            <pc:sldMk cId="1365322638" sldId="432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22:55.150" v="5502" actId="1076"/>
          <ac:spMkLst>
            <pc:docMk/>
            <pc:sldMk cId="1365322638" sldId="432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21:14.644" v="5393" actId="1076"/>
          <ac:spMkLst>
            <pc:docMk/>
            <pc:sldMk cId="1365322638" sldId="432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27" creationId="{F97E10A5-1B30-999E-9AD3-3F68C3D6823C}"/>
          </ac:spMkLst>
        </pc:spChg>
        <pc:spChg chg="add mod">
          <ac:chgData name="Lucas Jellema" userId="7e183fbb-84e0-44b3-9b03-0792bc8d162b" providerId="ADAL" clId="{9961BA8A-53C4-4109-9665-30954871D48C}" dt="2024-11-24T06:22:38.354" v="5484" actId="20577"/>
          <ac:spMkLst>
            <pc:docMk/>
            <pc:sldMk cId="1365322638" sldId="432"/>
            <ac:spMk id="29" creationId="{C03DC185-017B-C757-1D83-7C2578720D01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31" creationId="{DB780CC1-5930-2530-DAD0-F33871FF6B99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22:49.572" v="5500" actId="14100"/>
          <ac:spMkLst>
            <pc:docMk/>
            <pc:sldMk cId="1365322638" sldId="432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4" creationId="{4DB6BD4B-06A1-B0B8-31FF-B0BD7865DE1B}"/>
          </ac:spMkLst>
        </pc:spChg>
        <pc:spChg chg="del">
          <ac:chgData name="Lucas Jellema" userId="7e183fbb-84e0-44b3-9b03-0792bc8d162b" providerId="ADAL" clId="{9961BA8A-53C4-4109-9665-30954871D48C}" dt="2024-11-23T06:15:31.010" v="5290" actId="478"/>
          <ac:spMkLst>
            <pc:docMk/>
            <pc:sldMk cId="1365322638" sldId="432"/>
            <ac:spMk id="63" creationId="{D3C818CD-6EC2-95F9-03E7-C49B6EC75954}"/>
          </ac:spMkLst>
        </pc:spChg>
        <pc:spChg chg="mod">
          <ac:chgData name="Lucas Jellema" userId="7e183fbb-84e0-44b3-9b03-0792bc8d162b" providerId="ADAL" clId="{9961BA8A-53C4-4109-9665-30954871D48C}" dt="2024-11-23T06:15:14.036" v="5288" actId="20577"/>
          <ac:spMkLst>
            <pc:docMk/>
            <pc:sldMk cId="1365322638" sldId="432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5" creationId="{A162B095-9EE6-DDF1-F9DC-F306D88BFA53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6" creationId="{51D0882C-3920-8967-BED0-D5358FFBEEBB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8" creationId="{4230C191-A10A-B0AB-893C-AC4FB858B8F7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0" creationId="{AEF2BF26-1AE0-8A26-0B9A-0F68E96A85BE}"/>
          </ac:spMkLst>
        </pc:spChg>
        <pc:spChg chg="add mod">
          <ac:chgData name="Lucas Jellema" userId="7e183fbb-84e0-44b3-9b03-0792bc8d162b" providerId="ADAL" clId="{9961BA8A-53C4-4109-9665-30954871D48C}" dt="2024-11-24T06:32:41.725" v="5610" actId="20577"/>
          <ac:spMkLst>
            <pc:docMk/>
            <pc:sldMk cId="1365322638" sldId="432"/>
            <ac:spMk id="82" creationId="{FAFC3888-527B-4CC2-6653-56D05B860CBE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3" creationId="{D52ADBE8-8D73-4005-FA14-E15834646BF2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4" creationId="{522F92FF-4746-C290-2D5A-6B4B10C28C28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5" creationId="{C1A5A074-D75C-421A-E865-45DB503872C2}"/>
          </ac:spMkLst>
        </pc:spChg>
        <pc:spChg chg="del">
          <ac:chgData name="Lucas Jellema" userId="7e183fbb-84e0-44b3-9b03-0792bc8d162b" providerId="ADAL" clId="{9961BA8A-53C4-4109-9665-30954871D48C}" dt="2024-11-23T06:15:42.698" v="5308" actId="478"/>
          <ac:spMkLst>
            <pc:docMk/>
            <pc:sldMk cId="1365322638" sldId="432"/>
            <ac:spMk id="88" creationId="{312869C7-85AD-B447-151F-7BA14AC60250}"/>
          </ac:spMkLst>
        </pc:spChg>
        <pc:picChg chg="add mod ord">
          <ac:chgData name="Lucas Jellema" userId="7e183fbb-84e0-44b3-9b03-0792bc8d162b" providerId="ADAL" clId="{9961BA8A-53C4-4109-9665-30954871D48C}" dt="2024-11-24T06:33:23.066" v="5617" actId="1076"/>
          <ac:picMkLst>
            <pc:docMk/>
            <pc:sldMk cId="1365322638" sldId="432"/>
            <ac:picMk id="53" creationId="{04C0CB4D-2019-B14B-9EE8-BEF09E75F5C6}"/>
          </ac:picMkLst>
        </pc:picChg>
        <pc:picChg chg="add del">
          <ac:chgData name="Lucas Jellema" userId="7e183fbb-84e0-44b3-9b03-0792bc8d162b" providerId="ADAL" clId="{9961BA8A-53C4-4109-9665-30954871D48C}" dt="2024-11-24T06:25:42.296" v="5547" actId="478"/>
          <ac:picMkLst>
            <pc:docMk/>
            <pc:sldMk cId="1365322638" sldId="432"/>
            <ac:picMk id="56" creationId="{B7140DFA-2E1C-4CB1-7B5C-AA373B11D6D2}"/>
          </ac:picMkLst>
        </pc:picChg>
        <pc:picChg chg="add mod ord">
          <ac:chgData name="Lucas Jellema" userId="7e183fbb-84e0-44b3-9b03-0792bc8d162b" providerId="ADAL" clId="{9961BA8A-53C4-4109-9665-30954871D48C}" dt="2024-11-24T06:33:21.331" v="5616" actId="166"/>
          <ac:picMkLst>
            <pc:docMk/>
            <pc:sldMk cId="1365322638" sldId="432"/>
            <ac:picMk id="59" creationId="{13ADBB47-5B7F-14C7-C61D-CF1FEB22855C}"/>
          </ac:picMkLst>
        </pc:picChg>
        <pc:picChg chg="add del">
          <ac:chgData name="Lucas Jellema" userId="7e183fbb-84e0-44b3-9b03-0792bc8d162b" providerId="ADAL" clId="{9961BA8A-53C4-4109-9665-30954871D48C}" dt="2024-11-24T06:26:19.312" v="5549" actId="478"/>
          <ac:picMkLst>
            <pc:docMk/>
            <pc:sldMk cId="1365322638" sldId="432"/>
            <ac:picMk id="62" creationId="{958FC8E9-27B2-227D-C129-C6BB017EA938}"/>
          </ac:picMkLst>
        </pc:picChg>
        <pc:picChg chg="add mod">
          <ac:chgData name="Lucas Jellema" userId="7e183fbb-84e0-44b3-9b03-0792bc8d162b" providerId="ADAL" clId="{9961BA8A-53C4-4109-9665-30954871D48C}" dt="2024-11-24T06:30:26.478" v="5577" actId="1076"/>
          <ac:picMkLst>
            <pc:docMk/>
            <pc:sldMk cId="1365322638" sldId="432"/>
            <ac:picMk id="65" creationId="{AE692656-B858-3F7D-A856-EF94A7DBD2E4}"/>
          </ac:picMkLst>
        </pc:picChg>
        <pc:picChg chg="add mod">
          <ac:chgData name="Lucas Jellema" userId="7e183fbb-84e0-44b3-9b03-0792bc8d162b" providerId="ADAL" clId="{9961BA8A-53C4-4109-9665-30954871D48C}" dt="2024-11-24T06:30:21.344" v="5574" actId="1076"/>
          <ac:picMkLst>
            <pc:docMk/>
            <pc:sldMk cId="1365322638" sldId="432"/>
            <ac:picMk id="67" creationId="{12D29037-2ADE-1ACB-62C5-633751D7D5E0}"/>
          </ac:picMkLst>
        </pc:picChg>
        <pc:picChg chg="add mod">
          <ac:chgData name="Lucas Jellema" userId="7e183fbb-84e0-44b3-9b03-0792bc8d162b" providerId="ADAL" clId="{9961BA8A-53C4-4109-9665-30954871D48C}" dt="2024-11-24T06:32:17.043" v="5595" actId="1440"/>
          <ac:picMkLst>
            <pc:docMk/>
            <pc:sldMk cId="1365322638" sldId="432"/>
            <ac:picMk id="72" creationId="{9951C80D-FB01-FB64-39BA-0916A6CCAC08}"/>
          </ac:picMkLst>
        </pc:picChg>
        <pc:picChg chg="add mod">
          <ac:chgData name="Lucas Jellema" userId="7e183fbb-84e0-44b3-9b03-0792bc8d162b" providerId="ADAL" clId="{9961BA8A-53C4-4109-9665-30954871D48C}" dt="2024-11-24T06:30:25.106" v="5576" actId="1076"/>
          <ac:picMkLst>
            <pc:docMk/>
            <pc:sldMk cId="1365322638" sldId="432"/>
            <ac:picMk id="1026" creationId="{72F26950-5744-BAC4-F7F8-CAD20E7BBC43}"/>
          </ac:picMkLst>
        </pc:picChg>
        <pc:cxnChg chg="add mod">
          <ac:chgData name="Lucas Jellema" userId="7e183fbb-84e0-44b3-9b03-0792bc8d162b" providerId="ADAL" clId="{9961BA8A-53C4-4109-9665-30954871D48C}" dt="2024-11-24T06:25:38.393" v="5546" actId="14100"/>
          <ac:cxnSpMkLst>
            <pc:docMk/>
            <pc:sldMk cId="1365322638" sldId="432"/>
            <ac:cxnSpMk id="26" creationId="{CBAAE210-68C4-903C-03B5-F31522E8197D}"/>
          </ac:cxnSpMkLst>
        </pc:cxnChg>
        <pc:cxnChg chg="del mod">
          <ac:chgData name="Lucas Jellema" userId="7e183fbb-84e0-44b3-9b03-0792bc8d162b" providerId="ADAL" clId="{9961BA8A-53C4-4109-9665-30954871D48C}" dt="2024-11-24T06:20:59.832" v="5391" actId="478"/>
          <ac:cxnSpMkLst>
            <pc:docMk/>
            <pc:sldMk cId="1365322638" sldId="432"/>
            <ac:cxnSpMk id="33" creationId="{1C858F8E-1230-7567-853D-FB725287445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4T06:32:03.817" v="5589" actId="478"/>
          <ac:cxnSpMkLst>
            <pc:docMk/>
            <pc:sldMk cId="1365322638" sldId="432"/>
            <ac:cxnSpMk id="49" creationId="{A6DC3598-DDD3-167B-E1B6-16B6A2DE6F1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0" creationId="{4BEE3921-D446-8060-5C53-84C59A7CDA8B}"/>
          </ac:cxnSpMkLst>
        </pc:cxnChg>
        <pc:cxnChg chg="del mod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2" creationId="{EBF45D0D-225B-4C03-7056-4161CC4844A0}"/>
          </ac:cxnSpMkLst>
        </pc:cxnChg>
        <pc:cxnChg chg="mod">
          <ac:chgData name="Lucas Jellema" userId="7e183fbb-84e0-44b3-9b03-0792bc8d162b" providerId="ADAL" clId="{9961BA8A-53C4-4109-9665-30954871D48C}" dt="2024-11-24T06:22:52.749" v="5501" actId="14100"/>
          <ac:cxnSpMkLst>
            <pc:docMk/>
            <pc:sldMk cId="1365322638" sldId="432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3T06:15:31.010" v="5290" actId="478"/>
          <ac:cxnSpMkLst>
            <pc:docMk/>
            <pc:sldMk cId="1365322638" sldId="432"/>
            <ac:cxnSpMk id="58" creationId="{983EDB3E-D0C6-A71F-68F4-20105C98178D}"/>
          </ac:cxnSpMkLst>
        </pc:cxnChg>
        <pc:cxnChg chg="add del mod">
          <ac:chgData name="Lucas Jellema" userId="7e183fbb-84e0-44b3-9b03-0792bc8d162b" providerId="ADAL" clId="{9961BA8A-53C4-4109-9665-30954871D48C}" dt="2024-11-24T06:32:03.004" v="5588" actId="11529"/>
          <ac:cxnSpMkLst>
            <pc:docMk/>
            <pc:sldMk cId="1365322638" sldId="432"/>
            <ac:cxnSpMk id="69" creationId="{F693571B-B230-E17A-CB24-CE059881EE1D}"/>
          </ac:cxnSpMkLst>
        </pc:cxnChg>
        <pc:cxnChg chg="mod">
          <ac:chgData name="Lucas Jellema" userId="7e183fbb-84e0-44b3-9b03-0792bc8d162b" providerId="ADAL" clId="{9961BA8A-53C4-4109-9665-30954871D48C}" dt="2024-11-24T06:23:05.307" v="5504" actId="14100"/>
          <ac:cxnSpMkLst>
            <pc:docMk/>
            <pc:sldMk cId="1365322638" sldId="432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6:21:44.461" v="5398" actId="478"/>
          <ac:cxnSpMkLst>
            <pc:docMk/>
            <pc:sldMk cId="1365322638" sldId="432"/>
            <ac:cxnSpMk id="79" creationId="{DAE8B940-C47B-464F-3763-6B6DE51DBF93}"/>
          </ac:cxnSpMkLst>
        </pc:cxnChg>
        <pc:cxnChg chg="del mod">
          <ac:chgData name="Lucas Jellema" userId="7e183fbb-84e0-44b3-9b03-0792bc8d162b" providerId="ADAL" clId="{9961BA8A-53C4-4109-9665-30954871D48C}" dt="2024-11-23T06:15:26.076" v="5289" actId="478"/>
          <ac:cxnSpMkLst>
            <pc:docMk/>
            <pc:sldMk cId="1365322638" sldId="432"/>
            <ac:cxnSpMk id="81" creationId="{9E20DBDE-488C-989C-C478-EE57BC6671C9}"/>
          </ac:cxnSpMkLst>
        </pc:cxnChg>
        <pc:cxnChg chg="del mod">
          <ac:chgData name="Lucas Jellema" userId="7e183fbb-84e0-44b3-9b03-0792bc8d162b" providerId="ADAL" clId="{9961BA8A-53C4-4109-9665-30954871D48C}" dt="2024-11-23T06:15:42.698" v="5308" actId="478"/>
          <ac:cxnSpMkLst>
            <pc:docMk/>
            <pc:sldMk cId="1365322638" sldId="432"/>
            <ac:cxnSpMk id="87" creationId="{2F74AE4D-A7CC-96E6-A447-6A1CBCD0708E}"/>
          </ac:cxnSpMkLst>
        </pc:cxnChg>
        <pc:cxnChg chg="add mod">
          <ac:chgData name="Lucas Jellema" userId="7e183fbb-84e0-44b3-9b03-0792bc8d162b" providerId="ADAL" clId="{9961BA8A-53C4-4109-9665-30954871D48C}" dt="2024-11-24T06:33:16.341" v="5614" actId="108"/>
          <ac:cxnSpMkLst>
            <pc:docMk/>
            <pc:sldMk cId="1365322638" sldId="432"/>
            <ac:cxnSpMk id="89" creationId="{DE482640-FBE1-6DA4-CD8F-71F2BF71A6D5}"/>
          </ac:cxnSpMkLst>
        </pc:cxnChg>
      </pc:sldChg>
      <pc:sldChg chg="add del">
        <pc:chgData name="Lucas Jellema" userId="7e183fbb-84e0-44b3-9b03-0792bc8d162b" providerId="ADAL" clId="{9961BA8A-53C4-4109-9665-30954871D48C}" dt="2024-11-24T06:33:33.381" v="5619" actId="47"/>
        <pc:sldMkLst>
          <pc:docMk/>
          <pc:sldMk cId="151789809" sldId="433"/>
        </pc:sldMkLst>
      </pc:sldChg>
      <pc:sldChg chg="delSp modSp add mod modAnim">
        <pc:chgData name="Lucas Jellema" userId="7e183fbb-84e0-44b3-9b03-0792bc8d162b" providerId="ADAL" clId="{9961BA8A-53C4-4109-9665-30954871D48C}" dt="2024-11-26T07:14:39.161" v="9360" actId="1076"/>
        <pc:sldMkLst>
          <pc:docMk/>
          <pc:sldMk cId="3452706705" sldId="434"/>
        </pc:sldMkLst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27" creationId="{F97E10A5-1B30-999E-9AD3-3F68C3D6823C}"/>
          </ac:spMkLst>
        </pc:spChg>
        <pc:spChg chg="del">
          <ac:chgData name="Lucas Jellema" userId="7e183fbb-84e0-44b3-9b03-0792bc8d162b" providerId="ADAL" clId="{9961BA8A-53C4-4109-9665-30954871D48C}" dt="2024-11-24T06:35:26.814" v="5633" actId="478"/>
          <ac:spMkLst>
            <pc:docMk/>
            <pc:sldMk cId="3452706705" sldId="434"/>
            <ac:spMk id="29" creationId="{C03DC185-017B-C757-1D83-7C2578720D01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9" creationId="{AF38DB9C-0C24-9125-066F-B8230CB88EA0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0" creationId="{122929A7-D12E-50DA-164B-BE4A1AC1B984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1" creationId="{19654737-563F-158F-4D44-537A39E78D3E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4" creationId="{4DB6BD4B-06A1-B0B8-31FF-B0BD7865DE1B}"/>
          </ac:spMkLst>
        </pc:spChg>
        <pc:picChg chg="mod ord">
          <ac:chgData name="Lucas Jellema" userId="7e183fbb-84e0-44b3-9b03-0792bc8d162b" providerId="ADAL" clId="{9961BA8A-53C4-4109-9665-30954871D48C}" dt="2024-11-26T07:14:36.077" v="9359" actId="1076"/>
          <ac:picMkLst>
            <pc:docMk/>
            <pc:sldMk cId="3452706705" sldId="434"/>
            <ac:picMk id="65" creationId="{AE692656-B858-3F7D-A856-EF94A7DBD2E4}"/>
          </ac:picMkLst>
        </pc:picChg>
        <pc:picChg chg="mod">
          <ac:chgData name="Lucas Jellema" userId="7e183fbb-84e0-44b3-9b03-0792bc8d162b" providerId="ADAL" clId="{9961BA8A-53C4-4109-9665-30954871D48C}" dt="2024-11-26T07:14:39.161" v="9360" actId="1076"/>
          <ac:picMkLst>
            <pc:docMk/>
            <pc:sldMk cId="3452706705" sldId="434"/>
            <ac:picMk id="67" creationId="{12D29037-2ADE-1ACB-62C5-633751D7D5E0}"/>
          </ac:picMkLst>
        </pc:picChg>
      </pc:sldChg>
      <pc:sldChg chg="addSp delSp modSp add mod delAnim modAnim">
        <pc:chgData name="Lucas Jellema" userId="7e183fbb-84e0-44b3-9b03-0792bc8d162b" providerId="ADAL" clId="{9961BA8A-53C4-4109-9665-30954871D48C}" dt="2024-11-24T06:44:03.009" v="5698" actId="1076"/>
        <pc:sldMkLst>
          <pc:docMk/>
          <pc:sldMk cId="2281027222" sldId="435"/>
        </pc:sldMkLst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3" creationId="{04C0CB4D-2019-B14B-9EE8-BEF09E75F5C6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9" creationId="{13ADBB47-5B7F-14C7-C61D-CF1FEB22855C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5" creationId="{AE692656-B858-3F7D-A856-EF94A7DBD2E4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7" creationId="{12D29037-2ADE-1ACB-62C5-633751D7D5E0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72" creationId="{9951C80D-FB01-FB64-39BA-0916A6CCAC08}"/>
          </ac:picMkLst>
        </pc:picChg>
        <pc:picChg chg="del">
          <ac:chgData name="Lucas Jellema" userId="7e183fbb-84e0-44b3-9b03-0792bc8d162b" providerId="ADAL" clId="{9961BA8A-53C4-4109-9665-30954871D48C}" dt="2024-11-24T06:35:20.461" v="5632" actId="478"/>
          <ac:picMkLst>
            <pc:docMk/>
            <pc:sldMk cId="2281027222" sldId="435"/>
            <ac:picMk id="1026" creationId="{72F26950-5744-BAC4-F7F8-CAD20E7BBC43}"/>
          </ac:picMkLst>
        </pc:picChg>
        <pc:picChg chg="add mod">
          <ac:chgData name="Lucas Jellema" userId="7e183fbb-84e0-44b3-9b03-0792bc8d162b" providerId="ADAL" clId="{9961BA8A-53C4-4109-9665-30954871D48C}" dt="2024-11-24T06:44:03.009" v="5698" actId="1076"/>
          <ac:picMkLst>
            <pc:docMk/>
            <pc:sldMk cId="2281027222" sldId="435"/>
            <ac:picMk id="4098" creationId="{94371D64-954E-36CD-1145-2D905CFF1065}"/>
          </ac:picMkLst>
        </pc:picChg>
      </pc:sldChg>
      <pc:sldChg chg="add modAnim">
        <pc:chgData name="Lucas Jellema" userId="7e183fbb-84e0-44b3-9b03-0792bc8d162b" providerId="ADAL" clId="{9961BA8A-53C4-4109-9665-30954871D48C}" dt="2024-11-24T06:40:29.625" v="5679"/>
        <pc:sldMkLst>
          <pc:docMk/>
          <pc:sldMk cId="1242967976" sldId="436"/>
        </pc:sldMkLst>
      </pc:sldChg>
      <pc:sldChg chg="add del">
        <pc:chgData name="Lucas Jellema" userId="7e183fbb-84e0-44b3-9b03-0792bc8d162b" providerId="ADAL" clId="{9961BA8A-53C4-4109-9665-30954871D48C}" dt="2024-11-24T06:47:11.703" v="5730" actId="47"/>
        <pc:sldMkLst>
          <pc:docMk/>
          <pc:sldMk cId="2441722246" sldId="437"/>
        </pc:sldMkLst>
      </pc:sldChg>
      <pc:sldChg chg="addSp modSp add">
        <pc:chgData name="Lucas Jellema" userId="7e183fbb-84e0-44b3-9b03-0792bc8d162b" providerId="ADAL" clId="{9961BA8A-53C4-4109-9665-30954871D48C}" dt="2024-11-24T06:47:06.711" v="5729"/>
        <pc:sldMkLst>
          <pc:docMk/>
          <pc:sldMk cId="2666946366" sldId="438"/>
        </pc:sldMkLst>
        <pc:picChg chg="add mod">
          <ac:chgData name="Lucas Jellema" userId="7e183fbb-84e0-44b3-9b03-0792bc8d162b" providerId="ADAL" clId="{9961BA8A-53C4-4109-9665-30954871D48C}" dt="2024-11-24T06:47:06.711" v="5729"/>
          <ac:picMkLst>
            <pc:docMk/>
            <pc:sldMk cId="2666946366" sldId="438"/>
            <ac:picMk id="2" creationId="{9FE3414F-CB2F-CE54-BE25-42462566C353}"/>
          </ac:picMkLst>
        </pc:pic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1552848263" sldId="439"/>
        </pc:sldMkLst>
      </pc:sldChg>
      <pc:sldChg chg="delSp modSp add del mod ord delAnim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4099748785" sldId="439"/>
        </pc:sldMkLst>
        <pc:spChg chg="mod">
          <ac:chgData name="Lucas Jellema" userId="7e183fbb-84e0-44b3-9b03-0792bc8d162b" providerId="ADAL" clId="{9961BA8A-53C4-4109-9665-30954871D48C}" dt="2024-11-24T11:50:22.987" v="8779" actId="20577"/>
          <ac:spMkLst>
            <pc:docMk/>
            <pc:sldMk cId="4099748785" sldId="439"/>
            <ac:spMk id="3" creationId="{AF921BB5-CD3D-4AF1-C3A1-07FB06C654C3}"/>
          </ac:spMkLst>
        </pc:spChg>
        <pc:spChg chg="del">
          <ac:chgData name="Lucas Jellema" userId="7e183fbb-84e0-44b3-9b03-0792bc8d162b" providerId="ADAL" clId="{9961BA8A-53C4-4109-9665-30954871D48C}" dt="2024-11-24T06:56:51.112" v="5849" actId="478"/>
          <ac:spMkLst>
            <pc:docMk/>
            <pc:sldMk cId="4099748785" sldId="439"/>
            <ac:spMk id="21" creationId="{06078483-9324-B2DA-4E97-68A58FA0D616}"/>
          </ac:spMkLst>
        </pc:spChg>
        <pc:cxnChg chg="del">
          <ac:chgData name="Lucas Jellema" userId="7e183fbb-84e0-44b3-9b03-0792bc8d162b" providerId="ADAL" clId="{9961BA8A-53C4-4109-9665-30954871D48C}" dt="2024-11-24T06:56:48.334" v="5848" actId="478"/>
          <ac:cxnSpMkLst>
            <pc:docMk/>
            <pc:sldMk cId="4099748785" sldId="439"/>
            <ac:cxnSpMk id="20" creationId="{7FD425B2-BD1B-17F2-AE15-410E65746710}"/>
          </ac:cxnSpMkLst>
        </pc:cxnChg>
      </pc:sldChg>
      <pc:sldChg chg="addSp modSp new mod">
        <pc:chgData name="Lucas Jellema" userId="7e183fbb-84e0-44b3-9b03-0792bc8d162b" providerId="ADAL" clId="{9961BA8A-53C4-4109-9665-30954871D48C}" dt="2024-11-24T07:20:56.827" v="5908" actId="1076"/>
        <pc:sldMkLst>
          <pc:docMk/>
          <pc:sldMk cId="642593156" sldId="440"/>
        </pc:sldMkLst>
        <pc:spChg chg="mod">
          <ac:chgData name="Lucas Jellema" userId="7e183fbb-84e0-44b3-9b03-0792bc8d162b" providerId="ADAL" clId="{9961BA8A-53C4-4109-9665-30954871D48C}" dt="2024-11-24T07:20:53.946" v="5907" actId="20577"/>
          <ac:spMkLst>
            <pc:docMk/>
            <pc:sldMk cId="642593156" sldId="440"/>
            <ac:spMk id="2" creationId="{E0EE5AED-5FC7-763A-7331-4AED9731F151}"/>
          </ac:spMkLst>
        </pc:spChg>
        <pc:picChg chg="add mod">
          <ac:chgData name="Lucas Jellema" userId="7e183fbb-84e0-44b3-9b03-0792bc8d162b" providerId="ADAL" clId="{9961BA8A-53C4-4109-9665-30954871D48C}" dt="2024-11-24T07:20:56.827" v="5908" actId="1076"/>
          <ac:picMkLst>
            <pc:docMk/>
            <pc:sldMk cId="642593156" sldId="440"/>
            <ac:picMk id="5" creationId="{E01F0EDA-0030-7185-2F89-046D90B1008C}"/>
          </ac:picMkLst>
        </pc:picChg>
      </pc:sldChg>
      <pc:sldChg chg="add">
        <pc:chgData name="Lucas Jellema" userId="7e183fbb-84e0-44b3-9b03-0792bc8d162b" providerId="ADAL" clId="{9961BA8A-53C4-4109-9665-30954871D48C}" dt="2024-11-24T07:21:07.728" v="5909" actId="2890"/>
        <pc:sldMkLst>
          <pc:docMk/>
          <pc:sldMk cId="3048309810" sldId="441"/>
        </pc:sldMkLst>
      </pc:sldChg>
      <pc:sldChg chg="modSp add mod modTransition modAnim">
        <pc:chgData name="Lucas Jellema" userId="7e183fbb-84e0-44b3-9b03-0792bc8d162b" providerId="ADAL" clId="{9961BA8A-53C4-4109-9665-30954871D48C}" dt="2024-11-24T07:26:59.925" v="6161"/>
        <pc:sldMkLst>
          <pc:docMk/>
          <pc:sldMk cId="1198881427" sldId="442"/>
        </pc:sldMkLst>
        <pc:spChg chg="mod">
          <ac:chgData name="Lucas Jellema" userId="7e183fbb-84e0-44b3-9b03-0792bc8d162b" providerId="ADAL" clId="{9961BA8A-53C4-4109-9665-30954871D48C}" dt="2024-11-24T07:24:37.814" v="6085" actId="14"/>
          <ac:spMkLst>
            <pc:docMk/>
            <pc:sldMk cId="1198881427" sldId="442"/>
            <ac:spMk id="3" creationId="{7DE5FCBB-0883-6E17-5C58-CCA26C399758}"/>
          </ac:spMkLst>
        </pc:spChg>
        <pc:picChg chg="mod">
          <ac:chgData name="Lucas Jellema" userId="7e183fbb-84e0-44b3-9b03-0792bc8d162b" providerId="ADAL" clId="{9961BA8A-53C4-4109-9665-30954871D48C}" dt="2024-11-24T07:21:24.059" v="5919" actId="1076"/>
          <ac:picMkLst>
            <pc:docMk/>
            <pc:sldMk cId="1198881427" sldId="442"/>
            <ac:picMk id="5" creationId="{E01F0EDA-0030-7185-2F89-046D90B1008C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4T07:26:49.846" v="6160"/>
        <pc:sldMkLst>
          <pc:docMk/>
          <pc:sldMk cId="614469088" sldId="443"/>
        </pc:sldMkLst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4" creationId="{B5BAF0F7-7905-EA6F-DA1B-8179A6D36B55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6" creationId="{33383B3B-C802-FCF7-B3A9-B1A54BC2ADC8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7" creationId="{6D7C6A44-5E20-DCD3-1374-3EA285244749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8" creationId="{8A655A67-446C-F168-B6E7-E0F4EA771E4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9" creationId="{A1A28F60-00F5-50D7-D6C1-E3615F744E2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0" creationId="{BF2F6C54-602D-4A6A-6F03-C5E251E8D41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2" creationId="{95F3F258-65BF-85EB-B543-41C1837DF01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3" creationId="{ED98D908-D605-5953-E890-A5A9FF9315F4}"/>
          </ac:spMkLst>
        </pc:spChg>
        <pc:picChg chg="mod">
          <ac:chgData name="Lucas Jellema" userId="7e183fbb-84e0-44b3-9b03-0792bc8d162b" providerId="ADAL" clId="{9961BA8A-53C4-4109-9665-30954871D48C}" dt="2024-11-24T07:25:47.844" v="6099" actId="14100"/>
          <ac:picMkLst>
            <pc:docMk/>
            <pc:sldMk cId="614469088" sldId="443"/>
            <ac:picMk id="5" creationId="{E01F0EDA-0030-7185-2F89-046D90B1008C}"/>
          </ac:picMkLst>
        </pc:picChg>
        <pc:cxnChg chg="add mod">
          <ac:chgData name="Lucas Jellema" userId="7e183fbb-84e0-44b3-9b03-0792bc8d162b" providerId="ADAL" clId="{9961BA8A-53C4-4109-9665-30954871D48C}" dt="2024-11-24T07:26:45.491" v="6159" actId="1076"/>
          <ac:cxnSpMkLst>
            <pc:docMk/>
            <pc:sldMk cId="614469088" sldId="443"/>
            <ac:cxnSpMk id="11" creationId="{6F37EB9F-C5CA-71CE-13EB-4BCE08716BD2}"/>
          </ac:cxnSpMkLst>
        </pc:cxnChg>
      </pc:sldChg>
      <pc:sldChg chg="addSp modSp add mod">
        <pc:chgData name="Lucas Jellema" userId="7e183fbb-84e0-44b3-9b03-0792bc8d162b" providerId="ADAL" clId="{9961BA8A-53C4-4109-9665-30954871D48C}" dt="2024-11-26T05:43:12.531" v="9348" actId="1440"/>
        <pc:sldMkLst>
          <pc:docMk/>
          <pc:sldMk cId="2417211192" sldId="444"/>
        </pc:sldMkLst>
        <pc:picChg chg="add mod">
          <ac:chgData name="Lucas Jellema" userId="7e183fbb-84e0-44b3-9b03-0792bc8d162b" providerId="ADAL" clId="{9961BA8A-53C4-4109-9665-30954871D48C}" dt="2024-11-26T05:43:12.531" v="9348" actId="1440"/>
          <ac:picMkLst>
            <pc:docMk/>
            <pc:sldMk cId="2417211192" sldId="444"/>
            <ac:picMk id="6" creationId="{ADA98991-F87B-2D19-4EA0-29408A11779C}"/>
          </ac:picMkLst>
        </pc:picChg>
        <pc:cxnChg chg="add mod">
          <ac:chgData name="Lucas Jellema" userId="7e183fbb-84e0-44b3-9b03-0792bc8d162b" providerId="ADAL" clId="{9961BA8A-53C4-4109-9665-30954871D48C}" dt="2024-11-24T07:25:39.852" v="6098" actId="208"/>
          <ac:cxnSpMkLst>
            <pc:docMk/>
            <pc:sldMk cId="2417211192" sldId="444"/>
            <ac:cxnSpMk id="8" creationId="{C14560EC-723A-F6B7-D64D-5EDA31B35E6A}"/>
          </ac:cxnSpMkLst>
        </pc:cxnChg>
      </pc:sldChg>
      <pc:sldChg chg="addSp delSp modSp add mod ord">
        <pc:chgData name="Lucas Jellema" userId="7e183fbb-84e0-44b3-9b03-0792bc8d162b" providerId="ADAL" clId="{9961BA8A-53C4-4109-9665-30954871D48C}" dt="2024-11-24T07:38:24.314" v="6615" actId="14100"/>
        <pc:sldMkLst>
          <pc:docMk/>
          <pc:sldMk cId="3854394600" sldId="445"/>
        </pc:sldMkLst>
        <pc:spChg chg="del mod">
          <ac:chgData name="Lucas Jellema" userId="7e183fbb-84e0-44b3-9b03-0792bc8d162b" providerId="ADAL" clId="{9961BA8A-53C4-4109-9665-30954871D48C}" dt="2024-11-24T07:36:23.698" v="6569" actId="478"/>
          <ac:spMkLst>
            <pc:docMk/>
            <pc:sldMk cId="3854394600" sldId="445"/>
            <ac:spMk id="3" creationId="{7DE5FCBB-0883-6E17-5C58-CCA26C399758}"/>
          </ac:spMkLst>
        </pc:spChg>
        <pc:spChg chg="del">
          <ac:chgData name="Lucas Jellema" userId="7e183fbb-84e0-44b3-9b03-0792bc8d162b" providerId="ADAL" clId="{9961BA8A-53C4-4109-9665-30954871D48C}" dt="2024-11-24T07:37:30.187" v="6609" actId="478"/>
          <ac:spMkLst>
            <pc:docMk/>
            <pc:sldMk cId="3854394600" sldId="445"/>
            <ac:spMk id="4" creationId="{B5BAF0F7-7905-EA6F-DA1B-8179A6D36B55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6" creationId="{33383B3B-C802-FCF7-B3A9-B1A54BC2ADC8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12" creationId="{95F3F258-65BF-85EB-B543-41C1837DF01D}"/>
          </ac:spMkLst>
        </pc:spChg>
        <pc:spChg chg="add mod ord">
          <ac:chgData name="Lucas Jellema" userId="7e183fbb-84e0-44b3-9b03-0792bc8d162b" providerId="ADAL" clId="{9961BA8A-53C4-4109-9665-30954871D48C}" dt="2024-11-24T07:37:17.291" v="6576" actId="167"/>
          <ac:spMkLst>
            <pc:docMk/>
            <pc:sldMk cId="3854394600" sldId="445"/>
            <ac:spMk id="19" creationId="{4F48D6D8-574A-EA47-308F-B4A23FC7058B}"/>
          </ac:spMkLst>
        </pc:spChg>
        <pc:spChg chg="add mod ord">
          <ac:chgData name="Lucas Jellema" userId="7e183fbb-84e0-44b3-9b03-0792bc8d162b" providerId="ADAL" clId="{9961BA8A-53C4-4109-9665-30954871D48C}" dt="2024-11-24T07:36:53.382" v="6574" actId="167"/>
          <ac:spMkLst>
            <pc:docMk/>
            <pc:sldMk cId="3854394600" sldId="445"/>
            <ac:spMk id="20" creationId="{C724BFD6-0924-3716-3B11-CCFEC1EF4784}"/>
          </ac:spMkLst>
        </pc:spChg>
        <pc:spChg chg="add mod">
          <ac:chgData name="Lucas Jellema" userId="7e183fbb-84e0-44b3-9b03-0792bc8d162b" providerId="ADAL" clId="{9961BA8A-53C4-4109-9665-30954871D48C}" dt="2024-11-24T07:36:58.637" v="6575"/>
          <ac:spMkLst>
            <pc:docMk/>
            <pc:sldMk cId="3854394600" sldId="445"/>
            <ac:spMk id="22" creationId="{790EC840-C882-3667-A6C1-BE30F542D781}"/>
          </ac:spMkLst>
        </pc:spChg>
        <pc:spChg chg="add mod">
          <ac:chgData name="Lucas Jellema" userId="7e183fbb-84e0-44b3-9b03-0792bc8d162b" providerId="ADAL" clId="{9961BA8A-53C4-4109-9665-30954871D48C}" dt="2024-11-24T07:38:15.959" v="6612" actId="208"/>
          <ac:spMkLst>
            <pc:docMk/>
            <pc:sldMk cId="3854394600" sldId="445"/>
            <ac:spMk id="23" creationId="{7AEB06C9-83FD-B341-613F-FABB2CD27D3A}"/>
          </ac:spMkLst>
        </pc:spChg>
        <pc:spChg chg="add mod">
          <ac:chgData name="Lucas Jellema" userId="7e183fbb-84e0-44b3-9b03-0792bc8d162b" providerId="ADAL" clId="{9961BA8A-53C4-4109-9665-30954871D48C}" dt="2024-11-24T07:38:24.314" v="6615" actId="14100"/>
          <ac:spMkLst>
            <pc:docMk/>
            <pc:sldMk cId="3854394600" sldId="445"/>
            <ac:spMk id="24" creationId="{BFB8E0C1-7BA6-BA04-8C44-91B31DC33624}"/>
          </ac:spMkLst>
        </pc:spChg>
        <pc:picChg chg="add mod">
          <ac:chgData name="Lucas Jellema" userId="7e183fbb-84e0-44b3-9b03-0792bc8d162b" providerId="ADAL" clId="{9961BA8A-53C4-4109-9665-30954871D48C}" dt="2024-11-24T07:31:25.554" v="6298" actId="1076"/>
          <ac:picMkLst>
            <pc:docMk/>
            <pc:sldMk cId="3854394600" sldId="445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7:30.187" v="6609" actId="478"/>
          <ac:cxnSpMkLst>
            <pc:docMk/>
            <pc:sldMk cId="3854394600" sldId="445"/>
            <ac:cxnSpMk id="11" creationId="{6F37EB9F-C5CA-71CE-13EB-4BCE08716BD2}"/>
          </ac:cxnSpMkLst>
        </pc:cxnChg>
        <pc:cxnChg chg="add del">
          <ac:chgData name="Lucas Jellema" userId="7e183fbb-84e0-44b3-9b03-0792bc8d162b" providerId="ADAL" clId="{9961BA8A-53C4-4109-9665-30954871D48C}" dt="2024-11-24T07:36:43.565" v="6573" actId="478"/>
          <ac:cxnSpMkLst>
            <pc:docMk/>
            <pc:sldMk cId="3854394600" sldId="445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6:24.681" v="6570"/>
          <ac:cxnSpMkLst>
            <pc:docMk/>
            <pc:sldMk cId="3854394600" sldId="445"/>
            <ac:cxnSpMk id="21" creationId="{A6F2F993-1B2A-6830-9C87-F1F563B79BF8}"/>
          </ac:cxnSpMkLst>
        </pc:cxnChg>
      </pc:sldChg>
      <pc:sldChg chg="addSp modSp add mod modAnim">
        <pc:chgData name="Lucas Jellema" userId="7e183fbb-84e0-44b3-9b03-0792bc8d162b" providerId="ADAL" clId="{9961BA8A-53C4-4109-9665-30954871D48C}" dt="2024-11-26T05:44:38.863" v="9356"/>
        <pc:sldMkLst>
          <pc:docMk/>
          <pc:sldMk cId="358077713" sldId="446"/>
        </pc:sldMkLst>
        <pc:spChg chg="mod">
          <ac:chgData name="Lucas Jellema" userId="7e183fbb-84e0-44b3-9b03-0792bc8d162b" providerId="ADAL" clId="{9961BA8A-53C4-4109-9665-30954871D48C}" dt="2024-11-24T07:35:18.909" v="6499" actId="20577"/>
          <ac:spMkLst>
            <pc:docMk/>
            <pc:sldMk cId="358077713" sldId="446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5:26.295" v="6500" actId="14100"/>
          <ac:spMkLst>
            <pc:docMk/>
            <pc:sldMk cId="358077713" sldId="446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13" creationId="{ED98D908-D605-5953-E890-A5A9FF9315F4}"/>
          </ac:spMkLst>
        </pc:spChg>
        <pc:spChg chg="add mod">
          <ac:chgData name="Lucas Jellema" userId="7e183fbb-84e0-44b3-9b03-0792bc8d162b" providerId="ADAL" clId="{9961BA8A-53C4-4109-9665-30954871D48C}" dt="2024-11-26T05:44:18.485" v="9352" actId="14100"/>
          <ac:spMkLst>
            <pc:docMk/>
            <pc:sldMk cId="358077713" sldId="446"/>
            <ac:spMk id="14" creationId="{3DD10A0E-BA0D-2EA0-F573-A82DC44C35EC}"/>
          </ac:spMkLst>
        </pc:spChg>
        <pc:spChg chg="add mod">
          <ac:chgData name="Lucas Jellema" userId="7e183fbb-84e0-44b3-9b03-0792bc8d162b" providerId="ADAL" clId="{9961BA8A-53C4-4109-9665-30954871D48C}" dt="2024-11-24T07:33:57.980" v="6413" actId="207"/>
          <ac:spMkLst>
            <pc:docMk/>
            <pc:sldMk cId="358077713" sldId="446"/>
            <ac:spMk id="16" creationId="{04745E86-4B56-193A-1A27-3E2916AFBEB6}"/>
          </ac:spMkLst>
        </pc:spChg>
        <pc:spChg chg="add mod">
          <ac:chgData name="Lucas Jellema" userId="7e183fbb-84e0-44b3-9b03-0792bc8d162b" providerId="ADAL" clId="{9961BA8A-53C4-4109-9665-30954871D48C}" dt="2024-11-24T07:34:03.478" v="6417" actId="20577"/>
          <ac:spMkLst>
            <pc:docMk/>
            <pc:sldMk cId="358077713" sldId="446"/>
            <ac:spMk id="18" creationId="{15C2CEF3-A6CC-AF92-B854-0A61C5B2A6CD}"/>
          </ac:spMkLst>
        </pc:spChg>
        <pc:spChg chg="add mod">
          <ac:chgData name="Lucas Jellema" userId="7e183fbb-84e0-44b3-9b03-0792bc8d162b" providerId="ADAL" clId="{9961BA8A-53C4-4109-9665-30954871D48C}" dt="2024-11-24T07:33:51.971" v="6412" actId="1076"/>
          <ac:spMkLst>
            <pc:docMk/>
            <pc:sldMk cId="358077713" sldId="446"/>
            <ac:spMk id="19" creationId="{C393486D-4620-CBDE-9DA1-FD25E9CBD59F}"/>
          </ac:spMkLst>
        </pc:spChg>
        <pc:spChg chg="add mod">
          <ac:chgData name="Lucas Jellema" userId="7e183fbb-84e0-44b3-9b03-0792bc8d162b" providerId="ADAL" clId="{9961BA8A-53C4-4109-9665-30954871D48C}" dt="2024-11-24T07:36:00.836" v="6567" actId="20577"/>
          <ac:spMkLst>
            <pc:docMk/>
            <pc:sldMk cId="358077713" sldId="446"/>
            <ac:spMk id="20" creationId="{10F40231-F8BE-2410-1961-7953C5A5DBB7}"/>
          </ac:spMkLst>
        </pc:spChg>
        <pc:spChg chg="add mod">
          <ac:chgData name="Lucas Jellema" userId="7e183fbb-84e0-44b3-9b03-0792bc8d162b" providerId="ADAL" clId="{9961BA8A-53C4-4109-9665-30954871D48C}" dt="2024-11-26T05:44:25.811" v="9355" actId="14100"/>
          <ac:spMkLst>
            <pc:docMk/>
            <pc:sldMk cId="358077713" sldId="446"/>
            <ac:spMk id="22" creationId="{44B91E24-0987-D373-DDA0-9B46897CD690}"/>
          </ac:spMkLst>
        </pc:spChg>
        <pc:cxnChg chg="mod">
          <ac:chgData name="Lucas Jellema" userId="7e183fbb-84e0-44b3-9b03-0792bc8d162b" providerId="ADAL" clId="{9961BA8A-53C4-4109-9665-30954871D48C}" dt="2024-11-24T07:35:26.295" v="6500" actId="14100"/>
          <ac:cxnSpMkLst>
            <pc:docMk/>
            <pc:sldMk cId="358077713" sldId="446"/>
            <ac:cxnSpMk id="11" creationId="{6F37EB9F-C5CA-71CE-13EB-4BCE08716BD2}"/>
          </ac:cxnSpMkLst>
        </pc:cxnChg>
        <pc:cxnChg chg="mod">
          <ac:chgData name="Lucas Jellema" userId="7e183fbb-84e0-44b3-9b03-0792bc8d162b" providerId="ADAL" clId="{9961BA8A-53C4-4109-9665-30954871D48C}" dt="2024-11-24T07:36:16.395" v="6568" actId="14100"/>
          <ac:cxnSpMkLst>
            <pc:docMk/>
            <pc:sldMk cId="358077713" sldId="446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4:14.830" v="6420" actId="14100"/>
          <ac:cxnSpMkLst>
            <pc:docMk/>
            <pc:sldMk cId="358077713" sldId="446"/>
            <ac:cxnSpMk id="21" creationId="{ED6D1002-676C-741B-E3E5-DD6ADE213BC3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7:43:21.351" v="6690"/>
        <pc:sldMkLst>
          <pc:docMk/>
          <pc:sldMk cId="3244735370" sldId="447"/>
        </pc:sldMkLst>
        <pc:spChg chg="del">
          <ac:chgData name="Lucas Jellema" userId="7e183fbb-84e0-44b3-9b03-0792bc8d162b" providerId="ADAL" clId="{9961BA8A-53C4-4109-9665-30954871D48C}" dt="2024-11-24T07:38:48.428" v="6617" actId="478"/>
          <ac:spMkLst>
            <pc:docMk/>
            <pc:sldMk cId="3244735370" sldId="447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3" creationId="{ED98D908-D605-5953-E890-A5A9FF9315F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6" creationId="{04745E86-4B56-193A-1A27-3E2916AFBEB6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8" creationId="{15C2CEF3-A6CC-AF92-B854-0A61C5B2A6C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9" creationId="{C393486D-4620-CBDE-9DA1-FD25E9CBD59F}"/>
          </ac:spMkLst>
        </pc:spChg>
        <pc:spChg chg="mod">
          <ac:chgData name="Lucas Jellema" userId="7e183fbb-84e0-44b3-9b03-0792bc8d162b" providerId="ADAL" clId="{9961BA8A-53C4-4109-9665-30954871D48C}" dt="2024-11-24T07:39:56.953" v="6634" actId="1076"/>
          <ac:spMkLst>
            <pc:docMk/>
            <pc:sldMk cId="3244735370" sldId="447"/>
            <ac:spMk id="20" creationId="{10F40231-F8BE-2410-1961-7953C5A5DBB7}"/>
          </ac:spMkLst>
        </pc:spChg>
        <pc:spChg chg="add del mod">
          <ac:chgData name="Lucas Jellema" userId="7e183fbb-84e0-44b3-9b03-0792bc8d162b" providerId="ADAL" clId="{9961BA8A-53C4-4109-9665-30954871D48C}" dt="2024-11-24T07:38:52.880" v="6618" actId="478"/>
          <ac:spMkLst>
            <pc:docMk/>
            <pc:sldMk cId="3244735370" sldId="447"/>
            <ac:spMk id="22" creationId="{82D0A0AC-1BAA-A04E-B28E-84551AC918A4}"/>
          </ac:spMkLst>
        </pc:spChg>
        <pc:spChg chg="add del mod">
          <ac:chgData name="Lucas Jellema" userId="7e183fbb-84e0-44b3-9b03-0792bc8d162b" providerId="ADAL" clId="{9961BA8A-53C4-4109-9665-30954871D48C}" dt="2024-11-24T07:40:00.525" v="6636" actId="478"/>
          <ac:spMkLst>
            <pc:docMk/>
            <pc:sldMk cId="3244735370" sldId="447"/>
            <ac:spMk id="23" creationId="{27C2CE80-FC6E-645A-4E0B-AEE8860A5D8F}"/>
          </ac:spMkLst>
        </pc:spChg>
        <pc:spChg chg="add del mod">
          <ac:chgData name="Lucas Jellema" userId="7e183fbb-84e0-44b3-9b03-0792bc8d162b" providerId="ADAL" clId="{9961BA8A-53C4-4109-9665-30954871D48C}" dt="2024-11-24T07:40:29.909" v="6655" actId="478"/>
          <ac:spMkLst>
            <pc:docMk/>
            <pc:sldMk cId="3244735370" sldId="447"/>
            <ac:spMk id="24" creationId="{ECB4DF2F-5798-2B39-D56C-C905C0C507A3}"/>
          </ac:spMkLst>
        </pc:spChg>
        <pc:spChg chg="add del">
          <ac:chgData name="Lucas Jellema" userId="7e183fbb-84e0-44b3-9b03-0792bc8d162b" providerId="ADAL" clId="{9961BA8A-53C4-4109-9665-30954871D48C}" dt="2024-11-24T07:39:36.194" v="6628" actId="11529"/>
          <ac:spMkLst>
            <pc:docMk/>
            <pc:sldMk cId="3244735370" sldId="447"/>
            <ac:spMk id="25" creationId="{DB190875-7D51-6C6C-707F-D12B3B9C3E3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6" creationId="{AB36C261-CE1E-DA18-C28A-D68FAB8D99B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7" creationId="{78E9FD64-09D3-2A08-3495-5B1F6B547475}"/>
          </ac:spMkLst>
        </pc:spChg>
        <pc:spChg chg="add mod">
          <ac:chgData name="Lucas Jellema" userId="7e183fbb-84e0-44b3-9b03-0792bc8d162b" providerId="ADAL" clId="{9961BA8A-53C4-4109-9665-30954871D48C}" dt="2024-11-24T07:40:26.103" v="6654" actId="13822"/>
          <ac:spMkLst>
            <pc:docMk/>
            <pc:sldMk cId="3244735370" sldId="447"/>
            <ac:spMk id="28" creationId="{250D6F1C-0C9F-91F5-F1AE-AD4E04DDB9A9}"/>
          </ac:spMkLst>
        </pc:spChg>
        <pc:spChg chg="add mod">
          <ac:chgData name="Lucas Jellema" userId="7e183fbb-84e0-44b3-9b03-0792bc8d162b" providerId="ADAL" clId="{9961BA8A-53C4-4109-9665-30954871D48C}" dt="2024-11-24T07:40:08.661" v="6645" actId="20577"/>
          <ac:spMkLst>
            <pc:docMk/>
            <pc:sldMk cId="3244735370" sldId="447"/>
            <ac:spMk id="29" creationId="{5F2C816F-15CC-7228-3151-1FB0B2A12461}"/>
          </ac:spMkLst>
        </pc:spChg>
        <pc:spChg chg="add mod">
          <ac:chgData name="Lucas Jellema" userId="7e183fbb-84e0-44b3-9b03-0792bc8d162b" providerId="ADAL" clId="{9961BA8A-53C4-4109-9665-30954871D48C}" dt="2024-11-24T07:40:05.160" v="6638" actId="1076"/>
          <ac:spMkLst>
            <pc:docMk/>
            <pc:sldMk cId="3244735370" sldId="447"/>
            <ac:spMk id="30" creationId="{A1A95778-2F1E-C361-8DB9-9E2D7FB9321B}"/>
          </ac:spMkLst>
        </pc:spChg>
        <pc:spChg chg="add mod">
          <ac:chgData name="Lucas Jellema" userId="7e183fbb-84e0-44b3-9b03-0792bc8d162b" providerId="ADAL" clId="{9961BA8A-53C4-4109-9665-30954871D48C}" dt="2024-11-24T07:40:17.136" v="6653" actId="20577"/>
          <ac:spMkLst>
            <pc:docMk/>
            <pc:sldMk cId="3244735370" sldId="447"/>
            <ac:spMk id="31" creationId="{3149CE9D-8E00-931B-DDD1-DD85CEB31A06}"/>
          </ac:spMkLst>
        </pc:spChg>
        <pc:spChg chg="add mod">
          <ac:chgData name="Lucas Jellema" userId="7e183fbb-84e0-44b3-9b03-0792bc8d162b" providerId="ADAL" clId="{9961BA8A-53C4-4109-9665-30954871D48C}" dt="2024-11-24T07:41:03.053" v="6672" actId="207"/>
          <ac:spMkLst>
            <pc:docMk/>
            <pc:sldMk cId="3244735370" sldId="447"/>
            <ac:spMk id="32" creationId="{446A3B2A-BAD1-52DA-45C2-58362C21E677}"/>
          </ac:spMkLst>
        </pc:spChg>
        <pc:spChg chg="add mod">
          <ac:chgData name="Lucas Jellema" userId="7e183fbb-84e0-44b3-9b03-0792bc8d162b" providerId="ADAL" clId="{9961BA8A-53C4-4109-9665-30954871D48C}" dt="2024-11-24T07:41:56.266" v="6681" actId="20577"/>
          <ac:spMkLst>
            <pc:docMk/>
            <pc:sldMk cId="3244735370" sldId="447"/>
            <ac:spMk id="33" creationId="{537F3798-A31C-B0BE-7737-CA6E35D35854}"/>
          </ac:spMkLst>
        </pc:spChg>
        <pc:spChg chg="add mod">
          <ac:chgData name="Lucas Jellema" userId="7e183fbb-84e0-44b3-9b03-0792bc8d162b" providerId="ADAL" clId="{9961BA8A-53C4-4109-9665-30954871D48C}" dt="2024-11-24T07:40:39.339" v="6657" actId="1076"/>
          <ac:spMkLst>
            <pc:docMk/>
            <pc:sldMk cId="3244735370" sldId="447"/>
            <ac:spMk id="34" creationId="{31D417EA-EA9C-AD5F-A48D-2650FAD146A6}"/>
          </ac:spMkLst>
        </pc:spChg>
        <pc:spChg chg="add mod">
          <ac:chgData name="Lucas Jellema" userId="7e183fbb-84e0-44b3-9b03-0792bc8d162b" providerId="ADAL" clId="{9961BA8A-53C4-4109-9665-30954871D48C}" dt="2024-11-24T07:40:51.612" v="6670" actId="20577"/>
          <ac:spMkLst>
            <pc:docMk/>
            <pc:sldMk cId="3244735370" sldId="447"/>
            <ac:spMk id="35" creationId="{6119E43B-892A-0F0E-B4C6-1201A58809DC}"/>
          </ac:spMkLst>
        </pc:spChg>
        <pc:picChg chg="del">
          <ac:chgData name="Lucas Jellema" userId="7e183fbb-84e0-44b3-9b03-0792bc8d162b" providerId="ADAL" clId="{9961BA8A-53C4-4109-9665-30954871D48C}" dt="2024-11-24T07:38:48.428" v="6617" actId="478"/>
          <ac:picMkLst>
            <pc:docMk/>
            <pc:sldMk cId="3244735370" sldId="447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11" creationId="{6F37EB9F-C5CA-71CE-13EB-4BCE08716BD2}"/>
          </ac:cxnSpMkLst>
        </pc:cxnChg>
        <pc:cxnChg chg="del">
          <ac:chgData name="Lucas Jellema" userId="7e183fbb-84e0-44b3-9b03-0792bc8d162b" providerId="ADAL" clId="{9961BA8A-53C4-4109-9665-30954871D48C}" dt="2024-11-24T07:38:48.428" v="6617" actId="478"/>
          <ac:cxnSpMkLst>
            <pc:docMk/>
            <pc:sldMk cId="3244735370" sldId="447"/>
            <ac:cxnSpMk id="17" creationId="{303EC1B7-7277-7C44-FC3B-F59B0B55F26A}"/>
          </ac:cxnSpMkLst>
        </pc:cxn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21" creationId="{ED6D1002-676C-741B-E3E5-DD6ADE213BC3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7" creationId="{0BC2801E-A7EB-020E-7E0A-2EE04AD03B7A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9" creationId="{D051FE8E-6184-69DF-F9AC-B9A909F86B80}"/>
          </ac:cxnSpMkLst>
        </pc:cxnChg>
        <pc:cxnChg chg="add mod">
          <ac:chgData name="Lucas Jellema" userId="7e183fbb-84e0-44b3-9b03-0792bc8d162b" providerId="ADAL" clId="{9961BA8A-53C4-4109-9665-30954871D48C}" dt="2024-11-24T07:41:41.750" v="6678" actId="108"/>
          <ac:cxnSpMkLst>
            <pc:docMk/>
            <pc:sldMk cId="3244735370" sldId="447"/>
            <ac:cxnSpMk id="41" creationId="{7A154A2F-97F4-8F1C-E372-C188D820A573}"/>
          </ac:cxnSpMkLst>
        </pc:cxnChg>
        <pc:cxnChg chg="add">
          <ac:chgData name="Lucas Jellema" userId="7e183fbb-84e0-44b3-9b03-0792bc8d162b" providerId="ADAL" clId="{9961BA8A-53C4-4109-9665-30954871D48C}" dt="2024-11-24T07:42:13.736" v="6682" actId="11529"/>
          <ac:cxnSpMkLst>
            <pc:docMk/>
            <pc:sldMk cId="3244735370" sldId="447"/>
            <ac:cxnSpMk id="43" creationId="{9EA12F24-0B43-B1F0-B1D1-64E4FC11C48A}"/>
          </ac:cxnSpMkLst>
        </pc:cxnChg>
        <pc:cxnChg chg="add mod">
          <ac:chgData name="Lucas Jellema" userId="7e183fbb-84e0-44b3-9b03-0792bc8d162b" providerId="ADAL" clId="{9961BA8A-53C4-4109-9665-30954871D48C}" dt="2024-11-24T07:42:19.332" v="6684" actId="1076"/>
          <ac:cxnSpMkLst>
            <pc:docMk/>
            <pc:sldMk cId="3244735370" sldId="447"/>
            <ac:cxnSpMk id="44" creationId="{80BB8A28-8092-E372-77A9-2EBD166790E2}"/>
          </ac:cxnSpMkLst>
        </pc:cxnChg>
        <pc:cxnChg chg="add mod">
          <ac:chgData name="Lucas Jellema" userId="7e183fbb-84e0-44b3-9b03-0792bc8d162b" providerId="ADAL" clId="{9961BA8A-53C4-4109-9665-30954871D48C}" dt="2024-11-24T07:42:25.385" v="6686" actId="1076"/>
          <ac:cxnSpMkLst>
            <pc:docMk/>
            <pc:sldMk cId="3244735370" sldId="447"/>
            <ac:cxnSpMk id="45" creationId="{03249504-9B8E-50D7-2AE7-0A233A51C8B7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7:43:50.557" v="6697" actId="1076"/>
        <pc:sldMkLst>
          <pc:docMk/>
          <pc:sldMk cId="610177804" sldId="448"/>
        </pc:sldMkLst>
        <pc:spChg chg="del">
          <ac:chgData name="Lucas Jellema" userId="7e183fbb-84e0-44b3-9b03-0792bc8d162b" providerId="ADAL" clId="{9961BA8A-53C4-4109-9665-30954871D48C}" dt="2024-11-24T07:43:44.456" v="6692"/>
          <ac:spMkLst>
            <pc:docMk/>
            <pc:sldMk cId="610177804" sldId="448"/>
            <ac:spMk id="3" creationId="{71DE50ED-9B3B-9E8E-B3C0-6EA61A3CB2AC}"/>
          </ac:spMkLst>
        </pc:spChg>
        <pc:picChg chg="add mod">
          <ac:chgData name="Lucas Jellema" userId="7e183fbb-84e0-44b3-9b03-0792bc8d162b" providerId="ADAL" clId="{9961BA8A-53C4-4109-9665-30954871D48C}" dt="2024-11-24T07:43:50.557" v="6697" actId="1076"/>
          <ac:picMkLst>
            <pc:docMk/>
            <pc:sldMk cId="610177804" sldId="448"/>
            <ac:picMk id="5" creationId="{EEDC4F29-53F4-6A4E-1AEE-28ADA7F06814}"/>
          </ac:picMkLst>
        </pc:picChg>
      </pc:sldChg>
      <pc:sldChg chg="new del">
        <pc:chgData name="Lucas Jellema" userId="7e183fbb-84e0-44b3-9b03-0792bc8d162b" providerId="ADAL" clId="{9961BA8A-53C4-4109-9665-30954871D48C}" dt="2024-11-24T07:43:54.745" v="6699" actId="680"/>
        <pc:sldMkLst>
          <pc:docMk/>
          <pc:sldMk cId="348422797" sldId="449"/>
        </pc:sldMkLst>
      </pc:sldChg>
      <pc:sldChg chg="addSp modSp add mod modTransition">
        <pc:chgData name="Lucas Jellema" userId="7e183fbb-84e0-44b3-9b03-0792bc8d162b" providerId="ADAL" clId="{9961BA8A-53C4-4109-9665-30954871D48C}" dt="2024-11-24T07:44:31.258" v="6709"/>
        <pc:sldMkLst>
          <pc:docMk/>
          <pc:sldMk cId="1183148319" sldId="449"/>
        </pc:sldMkLst>
        <pc:picChg chg="add mod">
          <ac:chgData name="Lucas Jellema" userId="7e183fbb-84e0-44b3-9b03-0792bc8d162b" providerId="ADAL" clId="{9961BA8A-53C4-4109-9665-30954871D48C}" dt="2024-11-24T07:44:19.572" v="6706" actId="1076"/>
          <ac:picMkLst>
            <pc:docMk/>
            <pc:sldMk cId="1183148319" sldId="449"/>
            <ac:picMk id="4" creationId="{48F31B91-0360-3852-18B0-C79F893614B5}"/>
          </ac:picMkLst>
        </pc:picChg>
        <pc:picChg chg="mod ord">
          <ac:chgData name="Lucas Jellema" userId="7e183fbb-84e0-44b3-9b03-0792bc8d162b" providerId="ADAL" clId="{9961BA8A-53C4-4109-9665-30954871D48C}" dt="2024-11-24T07:44:27.888" v="6708" actId="1076"/>
          <ac:picMkLst>
            <pc:docMk/>
            <pc:sldMk cId="1183148319" sldId="449"/>
            <ac:picMk id="5" creationId="{EEDC4F29-53F4-6A4E-1AEE-28ADA7F06814}"/>
          </ac:picMkLst>
        </pc:picChg>
      </pc:sldChg>
      <pc:sldChg chg="addSp delSp modSp new add del mod">
        <pc:chgData name="Lucas Jellema" userId="7e183fbb-84e0-44b3-9b03-0792bc8d162b" providerId="ADAL" clId="{9961BA8A-53C4-4109-9665-30954871D48C}" dt="2024-11-26T05:42:10.915" v="9319" actId="20577"/>
        <pc:sldMkLst>
          <pc:docMk/>
          <pc:sldMk cId="1970718409" sldId="450"/>
        </pc:sldMkLst>
        <pc:spChg chg="del">
          <ac:chgData name="Lucas Jellema" userId="7e183fbb-84e0-44b3-9b03-0792bc8d162b" providerId="ADAL" clId="{9961BA8A-53C4-4109-9665-30954871D48C}" dt="2024-11-24T07:59:49.994" v="6713" actId="478"/>
          <ac:spMkLst>
            <pc:docMk/>
            <pc:sldMk cId="1970718409" sldId="450"/>
            <ac:spMk id="2" creationId="{E21DB46B-3A6D-7116-DC34-ACE409373759}"/>
          </ac:spMkLst>
        </pc:spChg>
        <pc:spChg chg="del">
          <ac:chgData name="Lucas Jellema" userId="7e183fbb-84e0-44b3-9b03-0792bc8d162b" providerId="ADAL" clId="{9961BA8A-53C4-4109-9665-30954871D48C}" dt="2024-11-24T07:59:47.116" v="6712" actId="478"/>
          <ac:spMkLst>
            <pc:docMk/>
            <pc:sldMk cId="1970718409" sldId="450"/>
            <ac:spMk id="3" creationId="{BCBB97C7-9C6D-8BF7-3ADB-0D1466520D6B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4" creationId="{D82F4472-C8A8-A52E-F3BA-985D6B22A20E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5" creationId="{938B552F-AD90-4B96-3E9B-B1FCC7534337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6" creationId="{52182379-9F57-148C-F9D2-D9FB064CBBDC}"/>
          </ac:spMkLst>
        </pc:spChg>
        <pc:spChg chg="add mod">
          <ac:chgData name="Lucas Jellema" userId="7e183fbb-84e0-44b3-9b03-0792bc8d162b" providerId="ADAL" clId="{9961BA8A-53C4-4109-9665-30954871D48C}" dt="2024-11-26T05:42:10.915" v="9319" actId="20577"/>
          <ac:spMkLst>
            <pc:docMk/>
            <pc:sldMk cId="1970718409" sldId="450"/>
            <ac:spMk id="7" creationId="{C1C22085-4EB4-3227-027C-8FA296517BD8}"/>
          </ac:spMkLst>
        </pc:spChg>
        <pc:picChg chg="add del mod modCrop">
          <ac:chgData name="Lucas Jellema" userId="7e183fbb-84e0-44b3-9b03-0792bc8d162b" providerId="ADAL" clId="{9961BA8A-53C4-4109-9665-30954871D48C}" dt="2024-11-24T08:03:47.442" v="6803" actId="478"/>
          <ac:picMkLst>
            <pc:docMk/>
            <pc:sldMk cId="1970718409" sldId="450"/>
            <ac:picMk id="8" creationId="{4CCD6EA0-2799-C973-CF59-74E8E6BADFD1}"/>
          </ac:picMkLst>
        </pc:picChg>
        <pc:picChg chg="add mod">
          <ac:chgData name="Lucas Jellema" userId="7e183fbb-84e0-44b3-9b03-0792bc8d162b" providerId="ADAL" clId="{9961BA8A-53C4-4109-9665-30954871D48C}" dt="2024-11-24T08:03:57.852" v="6809" actId="1076"/>
          <ac:picMkLst>
            <pc:docMk/>
            <pc:sldMk cId="1970718409" sldId="450"/>
            <ac:picMk id="10" creationId="{0141F68E-B07A-2B24-B559-2683097E28A4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6T05:42:19.363" v="9322" actId="20577"/>
        <pc:sldMkLst>
          <pc:docMk/>
          <pc:sldMk cId="770422805" sldId="451"/>
        </pc:sldMkLst>
        <pc:spChg chg="add mod">
          <ac:chgData name="Lucas Jellema" userId="7e183fbb-84e0-44b3-9b03-0792bc8d162b" providerId="ADAL" clId="{9961BA8A-53C4-4109-9665-30954871D48C}" dt="2024-11-24T08:06:17.738" v="6862"/>
          <ac:spMkLst>
            <pc:docMk/>
            <pc:sldMk cId="770422805" sldId="451"/>
            <ac:spMk id="2" creationId="{B9D7C578-5AA0-2F14-C175-6C46369AF21F}"/>
          </ac:spMkLst>
        </pc:spChg>
        <pc:spChg chg="add mod">
          <ac:chgData name="Lucas Jellema" userId="7e183fbb-84e0-44b3-9b03-0792bc8d162b" providerId="ADAL" clId="{9961BA8A-53C4-4109-9665-30954871D48C}" dt="2024-11-24T08:07:07.695" v="6902" actId="207"/>
          <ac:spMkLst>
            <pc:docMk/>
            <pc:sldMk cId="770422805" sldId="451"/>
            <ac:spMk id="3" creationId="{DEDBEF94-71A6-0D0E-2CAF-44084ECCA73A}"/>
          </ac:spMkLst>
        </pc:spChg>
        <pc:spChg chg="mod">
          <ac:chgData name="Lucas Jellema" userId="7e183fbb-84e0-44b3-9b03-0792bc8d162b" providerId="ADAL" clId="{9961BA8A-53C4-4109-9665-30954871D48C}" dt="2024-11-26T05:42:19.363" v="9322" actId="20577"/>
          <ac:spMkLst>
            <pc:docMk/>
            <pc:sldMk cId="770422805" sldId="451"/>
            <ac:spMk id="7" creationId="{C1C22085-4EB4-3227-027C-8FA296517BD8}"/>
          </ac:spMkLst>
        </pc:spChg>
        <pc:spChg chg="add mod">
          <ac:chgData name="Lucas Jellema" userId="7e183fbb-84e0-44b3-9b03-0792bc8d162b" providerId="ADAL" clId="{9961BA8A-53C4-4109-9665-30954871D48C}" dt="2024-11-24T08:06:30.440" v="6868" actId="20577"/>
          <ac:spMkLst>
            <pc:docMk/>
            <pc:sldMk cId="770422805" sldId="451"/>
            <ac:spMk id="8" creationId="{45AC76DE-92DF-FE46-FC26-4E17B3D0326A}"/>
          </ac:spMkLst>
        </pc:spChg>
        <pc:spChg chg="add mod">
          <ac:chgData name="Lucas Jellema" userId="7e183fbb-84e0-44b3-9b03-0792bc8d162b" providerId="ADAL" clId="{9961BA8A-53C4-4109-9665-30954871D48C}" dt="2024-11-24T08:06:25.410" v="6864" actId="1076"/>
          <ac:spMkLst>
            <pc:docMk/>
            <pc:sldMk cId="770422805" sldId="451"/>
            <ac:spMk id="9" creationId="{51DE39B7-EF21-D34E-E8E6-070345DA935C}"/>
          </ac:spMkLst>
        </pc:spChg>
        <pc:spChg chg="add mod">
          <ac:chgData name="Lucas Jellema" userId="7e183fbb-84e0-44b3-9b03-0792bc8d162b" providerId="ADAL" clId="{9961BA8A-53C4-4109-9665-30954871D48C}" dt="2024-11-24T08:06:53.862" v="6899" actId="20577"/>
          <ac:spMkLst>
            <pc:docMk/>
            <pc:sldMk cId="770422805" sldId="451"/>
            <ac:spMk id="11" creationId="{65630E2A-E2A8-CC2D-84DE-D154DF79BAFF}"/>
          </ac:spMkLst>
        </pc:spChg>
        <pc:spChg chg="add mod">
          <ac:chgData name="Lucas Jellema" userId="7e183fbb-84e0-44b3-9b03-0792bc8d162b" providerId="ADAL" clId="{9961BA8A-53C4-4109-9665-30954871D48C}" dt="2024-11-24T08:08:49.306" v="6962" actId="207"/>
          <ac:spMkLst>
            <pc:docMk/>
            <pc:sldMk cId="770422805" sldId="451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07:23.696" v="6912" actId="20577"/>
          <ac:spMkLst>
            <pc:docMk/>
            <pc:sldMk cId="770422805" sldId="451"/>
            <ac:spMk id="13" creationId="{89873089-72AB-AB01-6B5C-0B0E705CE757}"/>
          </ac:spMkLst>
        </pc:spChg>
        <pc:spChg chg="add mod">
          <ac:chgData name="Lucas Jellema" userId="7e183fbb-84e0-44b3-9b03-0792bc8d162b" providerId="ADAL" clId="{9961BA8A-53C4-4109-9665-30954871D48C}" dt="2024-11-24T08:07:17.191" v="6904" actId="1076"/>
          <ac:spMkLst>
            <pc:docMk/>
            <pc:sldMk cId="770422805" sldId="451"/>
            <ac:spMk id="14" creationId="{D3497F56-0390-2947-94D2-B5BE587243BE}"/>
          </ac:spMkLst>
        </pc:spChg>
        <pc:spChg chg="add mod">
          <ac:chgData name="Lucas Jellema" userId="7e183fbb-84e0-44b3-9b03-0792bc8d162b" providerId="ADAL" clId="{9961BA8A-53C4-4109-9665-30954871D48C}" dt="2024-11-24T08:07:58.967" v="6944" actId="20577"/>
          <ac:spMkLst>
            <pc:docMk/>
            <pc:sldMk cId="770422805" sldId="451"/>
            <ac:spMk id="15" creationId="{3C6463A2-B482-257F-ED42-04DB0B8A8BCA}"/>
          </ac:spMkLst>
        </pc:spChg>
        <pc:spChg chg="add mod">
          <ac:chgData name="Lucas Jellema" userId="7e183fbb-84e0-44b3-9b03-0792bc8d162b" providerId="ADAL" clId="{9961BA8A-53C4-4109-9665-30954871D48C}" dt="2024-11-24T08:08:26.327" v="6956" actId="404"/>
          <ac:spMkLst>
            <pc:docMk/>
            <pc:sldMk cId="770422805" sldId="451"/>
            <ac:spMk id="21" creationId="{3B355EE5-D5F8-053E-878F-EBB31DD3CC94}"/>
          </ac:spMkLst>
        </pc:spChg>
        <pc:spChg chg="add mod">
          <ac:chgData name="Lucas Jellema" userId="7e183fbb-84e0-44b3-9b03-0792bc8d162b" providerId="ADAL" clId="{9961BA8A-53C4-4109-9665-30954871D48C}" dt="2024-11-24T08:08:37.145" v="6961" actId="20577"/>
          <ac:spMkLst>
            <pc:docMk/>
            <pc:sldMk cId="770422805" sldId="451"/>
            <ac:spMk id="22" creationId="{57A6A54B-7C4E-53CA-8F93-7D24CA6E555F}"/>
          </ac:spMkLst>
        </pc:spChg>
        <pc:cxnChg chg="add">
          <ac:chgData name="Lucas Jellema" userId="7e183fbb-84e0-44b3-9b03-0792bc8d162b" providerId="ADAL" clId="{9961BA8A-53C4-4109-9665-30954871D48C}" dt="2024-11-24T08:08:07.210" v="6945" actId="11529"/>
          <ac:cxnSpMkLst>
            <pc:docMk/>
            <pc:sldMk cId="770422805" sldId="451"/>
            <ac:cxnSpMk id="17" creationId="{729821BA-717E-4BB3-A622-2CE18454998B}"/>
          </ac:cxnSpMkLst>
        </pc:cxnChg>
        <pc:cxnChg chg="add mod">
          <ac:chgData name="Lucas Jellema" userId="7e183fbb-84e0-44b3-9b03-0792bc8d162b" providerId="ADAL" clId="{9961BA8A-53C4-4109-9665-30954871D48C}" dt="2024-11-24T08:08:17.739" v="6947" actId="14100"/>
          <ac:cxnSpMkLst>
            <pc:docMk/>
            <pc:sldMk cId="770422805" sldId="451"/>
            <ac:cxnSpMk id="19" creationId="{25F5BA12-7936-3E7F-8E87-CF864F3C9835}"/>
          </ac:cxnSpMkLst>
        </pc:cxnChg>
        <pc:cxnChg chg="add">
          <ac:chgData name="Lucas Jellema" userId="7e183fbb-84e0-44b3-9b03-0792bc8d162b" providerId="ADAL" clId="{9961BA8A-53C4-4109-9665-30954871D48C}" dt="2024-11-24T08:08:57.755" v="6963" actId="11529"/>
          <ac:cxnSpMkLst>
            <pc:docMk/>
            <pc:sldMk cId="770422805" sldId="451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0:01.249" v="6969" actId="11529"/>
          <ac:cxnSpMkLst>
            <pc:docMk/>
            <pc:sldMk cId="770422805" sldId="451"/>
            <ac:cxnSpMk id="26" creationId="{A44C485A-712E-D908-D526-C1FAFCFF4466}"/>
          </ac:cxnSpMkLst>
        </pc:cxnChg>
        <pc:cxnChg chg="add mod">
          <ac:chgData name="Lucas Jellema" userId="7e183fbb-84e0-44b3-9b03-0792bc8d162b" providerId="ADAL" clId="{9961BA8A-53C4-4109-9665-30954871D48C}" dt="2024-11-24T08:10:07.216" v="6971" actId="1076"/>
          <ac:cxnSpMkLst>
            <pc:docMk/>
            <pc:sldMk cId="770422805" sldId="451"/>
            <ac:cxnSpMk id="27" creationId="{36285CE3-AB7A-16AA-12ED-F9300B4C3F4B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6T05:42:32.163" v="9325"/>
        <pc:sldMkLst>
          <pc:docMk/>
          <pc:sldMk cId="2567286894" sldId="452"/>
        </pc:sldMkLst>
        <pc:spChg chg="add mod">
          <ac:chgData name="Lucas Jellema" userId="7e183fbb-84e0-44b3-9b03-0792bc8d162b" providerId="ADAL" clId="{9961BA8A-53C4-4109-9665-30954871D48C}" dt="2024-11-24T08:11:01.735" v="6996" actId="207"/>
          <ac:spMkLst>
            <pc:docMk/>
            <pc:sldMk cId="2567286894" sldId="452"/>
            <ac:spMk id="2" creationId="{CD53B8E2-1D14-6379-7D06-1A10BE61EEBA}"/>
          </ac:spMkLst>
        </pc:spChg>
        <pc:spChg chg="mod">
          <ac:chgData name="Lucas Jellema" userId="7e183fbb-84e0-44b3-9b03-0792bc8d162b" providerId="ADAL" clId="{9961BA8A-53C4-4109-9665-30954871D48C}" dt="2024-11-26T05:42:32.163" v="9325"/>
          <ac:spMkLst>
            <pc:docMk/>
            <pc:sldMk cId="2567286894" sldId="452"/>
            <ac:spMk id="7" creationId="{C1C22085-4EB4-3227-027C-8FA296517BD8}"/>
          </ac:spMkLst>
        </pc:spChg>
        <pc:spChg chg="mod">
          <ac:chgData name="Lucas Jellema" userId="7e183fbb-84e0-44b3-9b03-0792bc8d162b" providerId="ADAL" clId="{9961BA8A-53C4-4109-9665-30954871D48C}" dt="2024-11-24T08:11:41.190" v="7026" actId="14100"/>
          <ac:spMkLst>
            <pc:docMk/>
            <pc:sldMk cId="2567286894" sldId="452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10:46.995" v="6994" actId="20577"/>
          <ac:spMkLst>
            <pc:docMk/>
            <pc:sldMk cId="2567286894" sldId="452"/>
            <ac:spMk id="16" creationId="{5D935CEE-A632-C531-5E76-8FDF628BD1AC}"/>
          </ac:spMkLst>
        </pc:spChg>
        <pc:spChg chg="add mod">
          <ac:chgData name="Lucas Jellema" userId="7e183fbb-84e0-44b3-9b03-0792bc8d162b" providerId="ADAL" clId="{9961BA8A-53C4-4109-9665-30954871D48C}" dt="2024-11-24T08:10:39.550" v="6977" actId="1076"/>
          <ac:spMkLst>
            <pc:docMk/>
            <pc:sldMk cId="2567286894" sldId="452"/>
            <ac:spMk id="18" creationId="{09A04AFC-585C-C537-C20C-45B5C580DC65}"/>
          </ac:spMkLst>
        </pc:spChg>
        <pc:spChg chg="add mod">
          <ac:chgData name="Lucas Jellema" userId="7e183fbb-84e0-44b3-9b03-0792bc8d162b" providerId="ADAL" clId="{9961BA8A-53C4-4109-9665-30954871D48C}" dt="2024-11-24T08:11:14.516" v="7022" actId="20577"/>
          <ac:spMkLst>
            <pc:docMk/>
            <pc:sldMk cId="2567286894" sldId="452"/>
            <ac:spMk id="20" creationId="{67F6E8D7-CF9C-2834-F0E1-6B305AB53BBB}"/>
          </ac:spMkLst>
        </pc:spChg>
        <pc:spChg chg="add del mod">
          <ac:chgData name="Lucas Jellema" userId="7e183fbb-84e0-44b3-9b03-0792bc8d162b" providerId="ADAL" clId="{9961BA8A-53C4-4109-9665-30954871D48C}" dt="2024-11-24T08:14:27.125" v="7105" actId="478"/>
          <ac:spMkLst>
            <pc:docMk/>
            <pc:sldMk cId="2567286894" sldId="452"/>
            <ac:spMk id="30" creationId="{B266703A-F08F-094F-D03C-E1B3E64BC447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1" creationId="{77FB4DA2-15F9-2F44-5950-16D788E10755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8" creationId="{14F4B244-CD30-9326-EF70-B8C4E4EF22E1}"/>
          </ac:spMkLst>
        </pc:spChg>
        <pc:cxnChg chg="mod">
          <ac:chgData name="Lucas Jellema" userId="7e183fbb-84e0-44b3-9b03-0792bc8d162b" providerId="ADAL" clId="{9961BA8A-53C4-4109-9665-30954871D48C}" dt="2024-11-24T08:11:41.190" v="7026" actId="14100"/>
          <ac:cxnSpMkLst>
            <pc:docMk/>
            <pc:sldMk cId="2567286894" sldId="452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1:22.374" v="7023" actId="11529"/>
          <ac:cxnSpMkLst>
            <pc:docMk/>
            <pc:sldMk cId="2567286894" sldId="452"/>
            <ac:cxnSpMk id="25" creationId="{1B64EDFE-EDBB-E7E8-ED09-4321F70A9060}"/>
          </ac:cxnSpMkLst>
        </pc:cxnChg>
        <pc:cxnChg chg="add mod">
          <ac:chgData name="Lucas Jellema" userId="7e183fbb-84e0-44b3-9b03-0792bc8d162b" providerId="ADAL" clId="{9961BA8A-53C4-4109-9665-30954871D48C}" dt="2024-11-24T08:11:30.941" v="7025" actId="1076"/>
          <ac:cxnSpMkLst>
            <pc:docMk/>
            <pc:sldMk cId="2567286894" sldId="452"/>
            <ac:cxnSpMk id="28" creationId="{8A80BE80-81CB-74CE-5913-70A4618C1FF2}"/>
          </ac:cxnSpMkLst>
        </pc:cxnChg>
        <pc:cxnChg chg="add del mod">
          <ac:chgData name="Lucas Jellema" userId="7e183fbb-84e0-44b3-9b03-0792bc8d162b" providerId="ADAL" clId="{9961BA8A-53C4-4109-9665-30954871D48C}" dt="2024-11-24T08:12:22.273" v="7049" actId="11529"/>
          <ac:cxnSpMkLst>
            <pc:docMk/>
            <pc:sldMk cId="2567286894" sldId="452"/>
            <ac:cxnSpMk id="33" creationId="{2CBBBC9B-0FA8-05C3-BB67-256F6D7C4458}"/>
          </ac:cxnSpMkLst>
        </pc:cxnChg>
        <pc:cxnChg chg="add del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5" creationId="{81E64FA2-35D8-A20C-54AC-2D90537C8793}"/>
          </ac:cxnSpMkLst>
        </pc:cxnChg>
        <pc:cxnChg chg="add del mod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7" creationId="{576FCD76-2E90-68BD-D9D9-C0785BB412F3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0" creationId="{4B109196-4284-47F9-ED38-B67FB4AF8F4E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1" creationId="{BF506FF3-E0F5-D278-AF86-114E7452BE96}"/>
          </ac:cxnSpMkLst>
        </pc:cxnChg>
      </pc:sldChg>
      <pc:sldChg chg="addSp modSp add mod modAnim">
        <pc:chgData name="Lucas Jellema" userId="7e183fbb-84e0-44b3-9b03-0792bc8d162b" providerId="ADAL" clId="{9961BA8A-53C4-4109-9665-30954871D48C}" dt="2024-11-26T05:42:45.703" v="9345" actId="1035"/>
        <pc:sldMkLst>
          <pc:docMk/>
          <pc:sldMk cId="3270908601" sldId="453"/>
        </pc:sldMkLst>
        <pc:spChg chg="mod">
          <ac:chgData name="Lucas Jellema" userId="7e183fbb-84e0-44b3-9b03-0792bc8d162b" providerId="ADAL" clId="{9961BA8A-53C4-4109-9665-30954871D48C}" dt="2024-11-26T05:42:36.828" v="9326"/>
          <ac:spMkLst>
            <pc:docMk/>
            <pc:sldMk cId="3270908601" sldId="453"/>
            <ac:spMk id="7" creationId="{C1C22085-4EB4-3227-027C-8FA296517BD8}"/>
          </ac:spMkLst>
        </pc:spChg>
        <pc:cxnChg chg="add mod">
          <ac:chgData name="Lucas Jellema" userId="7e183fbb-84e0-44b3-9b03-0792bc8d162b" providerId="ADAL" clId="{9961BA8A-53C4-4109-9665-30954871D48C}" dt="2024-11-24T08:14:15.649" v="7102" actId="1036"/>
          <ac:cxnSpMkLst>
            <pc:docMk/>
            <pc:sldMk cId="3270908601" sldId="453"/>
            <ac:cxnSpMk id="23" creationId="{1EE60412-1E13-7188-5C5F-C59B2CCF466A}"/>
          </ac:cxnSpMkLst>
        </pc:cxnChg>
        <pc:cxnChg chg="mod">
          <ac:chgData name="Lucas Jellema" userId="7e183fbb-84e0-44b3-9b03-0792bc8d162b" providerId="ADAL" clId="{9961BA8A-53C4-4109-9665-30954871D48C}" dt="2024-11-26T05:42:45.703" v="9345" actId="1035"/>
          <ac:cxnSpMkLst>
            <pc:docMk/>
            <pc:sldMk cId="3270908601" sldId="453"/>
            <ac:cxnSpMk id="40" creationId="{4B109196-4284-47F9-ED38-B67FB4AF8F4E}"/>
          </ac:cxnSpMkLst>
        </pc:cxnChg>
        <pc:cxnChg chg="mod">
          <ac:chgData name="Lucas Jellema" userId="7e183fbb-84e0-44b3-9b03-0792bc8d162b" providerId="ADAL" clId="{9961BA8A-53C4-4109-9665-30954871D48C}" dt="2024-11-26T05:42:45.703" v="9345" actId="1035"/>
          <ac:cxnSpMkLst>
            <pc:docMk/>
            <pc:sldMk cId="3270908601" sldId="453"/>
            <ac:cxnSpMk id="41" creationId="{BF506FF3-E0F5-D278-AF86-114E7452BE96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6T05:42:51.409" v="9347" actId="20577"/>
        <pc:sldMkLst>
          <pc:docMk/>
          <pc:sldMk cId="3021524087" sldId="454"/>
        </pc:sldMkLst>
        <pc:spChg chg="mod">
          <ac:chgData name="Lucas Jellema" userId="7e183fbb-84e0-44b3-9b03-0792bc8d162b" providerId="ADAL" clId="{9961BA8A-53C4-4109-9665-30954871D48C}" dt="2024-11-24T08:15:22.681" v="7112" actId="14100"/>
          <ac:spMkLst>
            <pc:docMk/>
            <pc:sldMk cId="3021524087" sldId="454"/>
            <ac:spMk id="4" creationId="{D82F4472-C8A8-A52E-F3BA-985D6B22A20E}"/>
          </ac:spMkLst>
        </pc:spChg>
        <pc:spChg chg="mod">
          <ac:chgData name="Lucas Jellema" userId="7e183fbb-84e0-44b3-9b03-0792bc8d162b" providerId="ADAL" clId="{9961BA8A-53C4-4109-9665-30954871D48C}" dt="2024-11-26T05:42:51.409" v="9347" actId="20577"/>
          <ac:spMkLst>
            <pc:docMk/>
            <pc:sldMk cId="3021524087" sldId="454"/>
            <ac:spMk id="7" creationId="{C1C22085-4EB4-3227-027C-8FA296517BD8}"/>
          </ac:spMkLst>
        </pc:spChg>
        <pc:spChg chg="mod">
          <ac:chgData name="Lucas Jellema" userId="7e183fbb-84e0-44b3-9b03-0792bc8d162b" providerId="ADAL" clId="{9961BA8A-53C4-4109-9665-30954871D48C}" dt="2024-11-24T08:16:46.242" v="7176" actId="6549"/>
          <ac:spMkLst>
            <pc:docMk/>
            <pc:sldMk cId="3021524087" sldId="454"/>
            <ac:spMk id="15" creationId="{3C6463A2-B482-257F-ED42-04DB0B8A8BCA}"/>
          </ac:spMkLst>
        </pc:spChg>
        <pc:spChg chg="mod">
          <ac:chgData name="Lucas Jellema" userId="7e183fbb-84e0-44b3-9b03-0792bc8d162b" providerId="ADAL" clId="{9961BA8A-53C4-4109-9665-30954871D48C}" dt="2024-11-24T08:17:07.883" v="7182" actId="1076"/>
          <ac:spMkLst>
            <pc:docMk/>
            <pc:sldMk cId="3021524087" sldId="454"/>
            <ac:spMk id="21" creationId="{3B355EE5-D5F8-053E-878F-EBB31DD3CC94}"/>
          </ac:spMkLst>
        </pc:spChg>
        <pc:spChg chg="mod">
          <ac:chgData name="Lucas Jellema" userId="7e183fbb-84e0-44b3-9b03-0792bc8d162b" providerId="ADAL" clId="{9961BA8A-53C4-4109-9665-30954871D48C}" dt="2024-11-24T08:15:36.961" v="7115" actId="1076"/>
          <ac:spMkLst>
            <pc:docMk/>
            <pc:sldMk cId="3021524087" sldId="454"/>
            <ac:spMk id="22" creationId="{57A6A54B-7C4E-53CA-8F93-7D24CA6E555F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39" creationId="{C73170DE-49E6-A9AC-DF50-F402905638ED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42" creationId="{B7B2269B-19D1-2898-2952-46C7BBD158A0}"/>
          </ac:spMkLst>
        </pc:spChg>
        <pc:spChg chg="add mod">
          <ac:chgData name="Lucas Jellema" userId="7e183fbb-84e0-44b3-9b03-0792bc8d162b" providerId="ADAL" clId="{9961BA8A-53C4-4109-9665-30954871D48C}" dt="2024-11-24T08:15:54.174" v="7122" actId="1076"/>
          <ac:spMkLst>
            <pc:docMk/>
            <pc:sldMk cId="3021524087" sldId="454"/>
            <ac:spMk id="43" creationId="{6624C40C-7C18-E3D7-97F8-B139B3F3ACA7}"/>
          </ac:spMkLst>
        </pc:spChg>
        <pc:spChg chg="add mod">
          <ac:chgData name="Lucas Jellema" userId="7e183fbb-84e0-44b3-9b03-0792bc8d162b" providerId="ADAL" clId="{9961BA8A-53C4-4109-9665-30954871D48C}" dt="2024-11-24T08:16:08.460" v="7171" actId="20577"/>
          <ac:spMkLst>
            <pc:docMk/>
            <pc:sldMk cId="3021524087" sldId="454"/>
            <ac:spMk id="44" creationId="{094112D3-2989-A168-DAE0-2FDAB6F4FF2C}"/>
          </ac:spMkLst>
        </pc:spChg>
        <pc:spChg chg="add mod">
          <ac:chgData name="Lucas Jellema" userId="7e183fbb-84e0-44b3-9b03-0792bc8d162b" providerId="ADAL" clId="{9961BA8A-53C4-4109-9665-30954871D48C}" dt="2024-11-24T08:17:15.792" v="7184" actId="1076"/>
          <ac:spMkLst>
            <pc:docMk/>
            <pc:sldMk cId="3021524087" sldId="454"/>
            <ac:spMk id="50" creationId="{213C17B9-36DD-191F-3392-DCD4DE232C52}"/>
          </ac:spMkLst>
        </pc:spChg>
        <pc:spChg chg="add mod">
          <ac:chgData name="Lucas Jellema" userId="7e183fbb-84e0-44b3-9b03-0792bc8d162b" providerId="ADAL" clId="{9961BA8A-53C4-4109-9665-30954871D48C}" dt="2024-11-24T08:17:22.783" v="7194" actId="1038"/>
          <ac:spMkLst>
            <pc:docMk/>
            <pc:sldMk cId="3021524087" sldId="454"/>
            <ac:spMk id="51" creationId="{384320B5-ADE1-093B-277A-B982056D2E55}"/>
          </ac:spMkLst>
        </pc:sp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17" creationId="{729821BA-717E-4BB3-A622-2CE18454998B}"/>
          </ac:cxnSpMkLst>
        </pc:cxnChg>
        <pc:cxnChg chg="mod">
          <ac:chgData name="Lucas Jellema" userId="7e183fbb-84e0-44b3-9b03-0792bc8d162b" providerId="ADAL" clId="{9961BA8A-53C4-4109-9665-30954871D48C}" dt="2024-11-24T08:15:32.853" v="7114" actId="14100"/>
          <ac:cxnSpMkLst>
            <pc:docMk/>
            <pc:sldMk cId="3021524087" sldId="454"/>
            <ac:cxnSpMk id="19" creationId="{25F5BA12-7936-3E7F-8E87-CF864F3C9835}"/>
          </ac:cxnSpMkLst>
        </pc:cxnChg>
        <pc:cxnChg chg="del">
          <ac:chgData name="Lucas Jellema" userId="7e183fbb-84e0-44b3-9b03-0792bc8d162b" providerId="ADAL" clId="{9961BA8A-53C4-4109-9665-30954871D48C}" dt="2024-11-24T08:16:42.250" v="7175" actId="478"/>
          <ac:cxnSpMkLst>
            <pc:docMk/>
            <pc:sldMk cId="3021524087" sldId="454"/>
            <ac:cxnSpMk id="23" creationId="{1EE60412-1E13-7188-5C5F-C59B2CCF466A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25" creationId="{1B64EDFE-EDBB-E7E8-ED09-4321F70A9060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6" creationId="{A44C485A-712E-D908-D526-C1FAFCFF4466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7" creationId="{36285CE3-AB7A-16AA-12ED-F9300B4C3F4B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8" creationId="{8A80BE80-81CB-74CE-5913-70A4618C1FF2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37" creationId="{576FCD76-2E90-68BD-D9D9-C0785BB412F3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0" creationId="{4B109196-4284-47F9-ED38-B67FB4AF8F4E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1" creationId="{BF506FF3-E0F5-D278-AF86-114E7452BE96}"/>
          </ac:cxnSpMkLst>
        </pc:cxnChg>
        <pc:cxnChg chg="add mod">
          <ac:chgData name="Lucas Jellema" userId="7e183fbb-84e0-44b3-9b03-0792bc8d162b" providerId="ADAL" clId="{9961BA8A-53C4-4109-9665-30954871D48C}" dt="2024-11-24T08:18:05.858" v="7200" actId="1076"/>
          <ac:cxnSpMkLst>
            <pc:docMk/>
            <pc:sldMk cId="3021524087" sldId="454"/>
            <ac:cxnSpMk id="46" creationId="{DE592B50-DA9E-9DA1-7812-59C2B76CB0AC}"/>
          </ac:cxnSpMkLst>
        </pc:cxnChg>
        <pc:cxnChg chg="add mod">
          <ac:chgData name="Lucas Jellema" userId="7e183fbb-84e0-44b3-9b03-0792bc8d162b" providerId="ADAL" clId="{9961BA8A-53C4-4109-9665-30954871D48C}" dt="2024-11-24T08:17:03.853" v="7180" actId="14100"/>
          <ac:cxnSpMkLst>
            <pc:docMk/>
            <pc:sldMk cId="3021524087" sldId="454"/>
            <ac:cxnSpMk id="48" creationId="{99F72FED-E891-81DD-2E0E-6BD070BF60E6}"/>
          </ac:cxnSpMkLst>
        </pc:cxnChg>
        <pc:cxnChg chg="add">
          <ac:chgData name="Lucas Jellema" userId="7e183fbb-84e0-44b3-9b03-0792bc8d162b" providerId="ADAL" clId="{9961BA8A-53C4-4109-9665-30954871D48C}" dt="2024-11-24T08:17:29.889" v="7195" actId="11529"/>
          <ac:cxnSpMkLst>
            <pc:docMk/>
            <pc:sldMk cId="3021524087" sldId="454"/>
            <ac:cxnSpMk id="53" creationId="{699DD80D-1C02-3D3F-472C-DD6DE8F2811F}"/>
          </ac:cxnSpMkLst>
        </pc:cxnChg>
        <pc:cxnChg chg="add mod">
          <ac:chgData name="Lucas Jellema" userId="7e183fbb-84e0-44b3-9b03-0792bc8d162b" providerId="ADAL" clId="{9961BA8A-53C4-4109-9665-30954871D48C}" dt="2024-11-24T08:17:33.731" v="7197" actId="1076"/>
          <ac:cxnSpMkLst>
            <pc:docMk/>
            <pc:sldMk cId="3021524087" sldId="454"/>
            <ac:cxnSpMk id="54" creationId="{F1E6B5DC-B85D-A2E0-8E62-BE03DCA23759}"/>
          </ac:cxnSpMkLst>
        </pc:cxnChg>
      </pc:sldChg>
      <pc:sldChg chg="addSp delSp modSp new mod ord delAnim modAnim">
        <pc:chgData name="Lucas Jellema" userId="7e183fbb-84e0-44b3-9b03-0792bc8d162b" providerId="ADAL" clId="{9961BA8A-53C4-4109-9665-30954871D48C}" dt="2024-11-24T11:51:31.177" v="8786"/>
        <pc:sldMkLst>
          <pc:docMk/>
          <pc:sldMk cId="3053210022" sldId="455"/>
        </pc:sldMkLst>
        <pc:spChg chg="mod">
          <ac:chgData name="Lucas Jellema" userId="7e183fbb-84e0-44b3-9b03-0792bc8d162b" providerId="ADAL" clId="{9961BA8A-53C4-4109-9665-30954871D48C}" dt="2024-11-24T08:42:39.563" v="7586" actId="20577"/>
          <ac:spMkLst>
            <pc:docMk/>
            <pc:sldMk cId="3053210022" sldId="455"/>
            <ac:spMk id="2" creationId="{E3A69C7B-75AF-10C1-505D-9791999EE522}"/>
          </ac:spMkLst>
        </pc:spChg>
        <pc:spChg chg="del">
          <ac:chgData name="Lucas Jellema" userId="7e183fbb-84e0-44b3-9b03-0792bc8d162b" providerId="ADAL" clId="{9961BA8A-53C4-4109-9665-30954871D48C}" dt="2024-11-24T08:42:29.717" v="7563" actId="478"/>
          <ac:spMkLst>
            <pc:docMk/>
            <pc:sldMk cId="3053210022" sldId="455"/>
            <ac:spMk id="3" creationId="{07085498-0D1C-796E-D52B-F8E8642B6D2F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4" creationId="{1D2CB8DF-6920-7D68-AA39-15256745690E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5" creationId="{3DDFBA8D-1BA0-CBCF-7BCF-6376F8260F1C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6" creationId="{2A32F972-80D2-5646-E83B-46854D0CF65E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7" creationId="{59119041-C8DD-FEA8-FEA5-96E18A250B58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8" creationId="{8A10788F-291D-3A24-84E4-767B51D9BA82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9" creationId="{98A3B5BD-714B-2198-CD29-3346CDAA1A10}"/>
          </ac:spMkLst>
        </pc:spChg>
        <pc:spChg chg="add mod">
          <ac:chgData name="Lucas Jellema" userId="7e183fbb-84e0-44b3-9b03-0792bc8d162b" providerId="ADAL" clId="{9961BA8A-53C4-4109-9665-30954871D48C}" dt="2024-11-24T08:47:44.132" v="7723" actId="14100"/>
          <ac:spMkLst>
            <pc:docMk/>
            <pc:sldMk cId="3053210022" sldId="455"/>
            <ac:spMk id="10" creationId="{65601795-1E88-8653-95FF-F53E4A380689}"/>
          </ac:spMkLst>
        </pc:spChg>
        <pc:spChg chg="add mod">
          <ac:chgData name="Lucas Jellema" userId="7e183fbb-84e0-44b3-9b03-0792bc8d162b" providerId="ADAL" clId="{9961BA8A-53C4-4109-9665-30954871D48C}" dt="2024-11-24T08:47:49.931" v="7729" actId="1038"/>
          <ac:spMkLst>
            <pc:docMk/>
            <pc:sldMk cId="3053210022" sldId="455"/>
            <ac:spMk id="11" creationId="{ADAEEAF5-7A0F-8769-643D-E31404E7A231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2" creationId="{0DFD3EA1-1B68-8722-B8E7-F1B83A1088B2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3" creationId="{016F66B2-FE25-923F-F8D9-8D9CDDA578B7}"/>
          </ac:spMkLst>
        </pc:spChg>
        <pc:spChg chg="add mod">
          <ac:chgData name="Lucas Jellema" userId="7e183fbb-84e0-44b3-9b03-0792bc8d162b" providerId="ADAL" clId="{9961BA8A-53C4-4109-9665-30954871D48C}" dt="2024-11-24T08:45:32.867" v="7672" actId="1076"/>
          <ac:spMkLst>
            <pc:docMk/>
            <pc:sldMk cId="3053210022" sldId="455"/>
            <ac:spMk id="23" creationId="{D42C6E23-055A-A114-9A8B-4A0BCC428021}"/>
          </ac:spMkLst>
        </pc:spChg>
        <pc:spChg chg="add mod">
          <ac:chgData name="Lucas Jellema" userId="7e183fbb-84e0-44b3-9b03-0792bc8d162b" providerId="ADAL" clId="{9961BA8A-53C4-4109-9665-30954871D48C}" dt="2024-11-24T08:45:46.249" v="7682" actId="20577"/>
          <ac:spMkLst>
            <pc:docMk/>
            <pc:sldMk cId="3053210022" sldId="455"/>
            <ac:spMk id="24" creationId="{9EC951CF-0A90-3B05-27C5-89493F714999}"/>
          </ac:spMkLst>
        </pc:spChg>
        <pc:spChg chg="add mod">
          <ac:chgData name="Lucas Jellema" userId="7e183fbb-84e0-44b3-9b03-0792bc8d162b" providerId="ADAL" clId="{9961BA8A-53C4-4109-9665-30954871D48C}" dt="2024-11-24T08:50:40.665" v="7774" actId="20577"/>
          <ac:spMkLst>
            <pc:docMk/>
            <pc:sldMk cId="3053210022" sldId="455"/>
            <ac:spMk id="25" creationId="{7443E8BE-ABA6-8BB9-E48F-9F5AC2CA772C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8" creationId="{0FE11043-C5BF-C323-6FD0-65F85F71AC2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9" creationId="{333C937E-9E2F-70FC-8E41-E568EEBAE29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35" creationId="{50947E46-B24A-3FE3-2D84-99E63313731A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49" creationId="{98787037-3B1D-794E-089D-B6369C765099}"/>
          </ac:spMkLst>
        </pc:spChg>
        <pc:spChg chg="add del">
          <ac:chgData name="Lucas Jellema" userId="7e183fbb-84e0-44b3-9b03-0792bc8d162b" providerId="ADAL" clId="{9961BA8A-53C4-4109-9665-30954871D48C}" dt="2024-11-24T10:01:50.038" v="8195" actId="22"/>
          <ac:spMkLst>
            <pc:docMk/>
            <pc:sldMk cId="3053210022" sldId="455"/>
            <ac:spMk id="51" creationId="{8CEF00CD-D473-54A8-3F97-1D696F4FE76A}"/>
          </ac:spMkLst>
        </pc:spChg>
        <pc:cxnChg chg="add">
          <ac:chgData name="Lucas Jellema" userId="7e183fbb-84e0-44b3-9b03-0792bc8d162b" providerId="ADAL" clId="{9961BA8A-53C4-4109-9665-30954871D48C}" dt="2024-11-24T08:44:10.573" v="7648" actId="11529"/>
          <ac:cxnSpMkLst>
            <pc:docMk/>
            <pc:sldMk cId="3053210022" sldId="455"/>
            <ac:cxnSpMk id="15" creationId="{9D98C211-5972-6DE7-CE92-02461984D713}"/>
          </ac:cxnSpMkLst>
        </pc:cxnChg>
        <pc:cxnChg chg="add mod">
          <ac:chgData name="Lucas Jellema" userId="7e183fbb-84e0-44b3-9b03-0792bc8d162b" providerId="ADAL" clId="{9961BA8A-53C4-4109-9665-30954871D48C}" dt="2024-11-24T08:44:24.514" v="7655" actId="1036"/>
          <ac:cxnSpMkLst>
            <pc:docMk/>
            <pc:sldMk cId="3053210022" sldId="455"/>
            <ac:cxnSpMk id="17" creationId="{A1D4BFE6-AB11-1D51-D38B-A9747296DD5A}"/>
          </ac:cxnSpMkLst>
        </pc:cxnChg>
        <pc:cxnChg chg="add">
          <ac:chgData name="Lucas Jellema" userId="7e183fbb-84e0-44b3-9b03-0792bc8d162b" providerId="ADAL" clId="{9961BA8A-53C4-4109-9665-30954871D48C}" dt="2024-11-24T08:44:40.594" v="7657" actId="11529"/>
          <ac:cxnSpMkLst>
            <pc:docMk/>
            <pc:sldMk cId="3053210022" sldId="455"/>
            <ac:cxnSpMk id="19" creationId="{75FA2476-5814-65BD-AA05-B2D0244724DA}"/>
          </ac:cxnSpMkLst>
        </pc:cxnChg>
        <pc:cxnChg chg="add del mod">
          <ac:chgData name="Lucas Jellema" userId="7e183fbb-84e0-44b3-9b03-0792bc8d162b" providerId="ADAL" clId="{9961BA8A-53C4-4109-9665-30954871D48C}" dt="2024-11-24T08:49:50.022" v="7762" actId="478"/>
          <ac:cxnSpMkLst>
            <pc:docMk/>
            <pc:sldMk cId="3053210022" sldId="455"/>
            <ac:cxnSpMk id="21" creationId="{2F7D0E19-964A-6DC4-47A8-25768F3699C9}"/>
          </ac:cxnSpMkLst>
        </pc:cxnChg>
        <pc:cxnChg chg="add del mod">
          <ac:chgData name="Lucas Jellema" userId="7e183fbb-84e0-44b3-9b03-0792bc8d162b" providerId="ADAL" clId="{9961BA8A-53C4-4109-9665-30954871D48C}" dt="2024-11-24T08:46:47.269" v="7711" actId="478"/>
          <ac:cxnSpMkLst>
            <pc:docMk/>
            <pc:sldMk cId="3053210022" sldId="455"/>
            <ac:cxnSpMk id="27" creationId="{2212B022-24C5-C1AA-AF4C-B9929B9F4070}"/>
          </ac:cxnSpMkLst>
        </pc:cxnChg>
        <pc:cxnChg chg="add del mod">
          <ac:chgData name="Lucas Jellema" userId="7e183fbb-84e0-44b3-9b03-0792bc8d162b" providerId="ADAL" clId="{9961BA8A-53C4-4109-9665-30954871D48C}" dt="2024-11-24T08:47:27.783" v="7720" actId="478"/>
          <ac:cxnSpMkLst>
            <pc:docMk/>
            <pc:sldMk cId="3053210022" sldId="455"/>
            <ac:cxnSpMk id="31" creationId="{16716615-8408-A114-C53B-241C9D11E1BD}"/>
          </ac:cxnSpMkLst>
        </pc:cxnChg>
        <pc:cxnChg chg="add del mod">
          <ac:chgData name="Lucas Jellema" userId="7e183fbb-84e0-44b3-9b03-0792bc8d162b" providerId="ADAL" clId="{9961BA8A-53C4-4109-9665-30954871D48C}" dt="2024-11-24T08:49:52.270" v="7763" actId="478"/>
          <ac:cxnSpMkLst>
            <pc:docMk/>
            <pc:sldMk cId="3053210022" sldId="455"/>
            <ac:cxnSpMk id="33" creationId="{6FEEFD3E-D362-2110-9994-DB873EF793C0}"/>
          </ac:cxnSpMkLst>
        </pc:cxnChg>
        <pc:cxnChg chg="add del mod">
          <ac:chgData name="Lucas Jellema" userId="7e183fbb-84e0-44b3-9b03-0792bc8d162b" providerId="ADAL" clId="{9961BA8A-53C4-4109-9665-30954871D48C}" dt="2024-11-24T08:48:05.553" v="7732" actId="478"/>
          <ac:cxnSpMkLst>
            <pc:docMk/>
            <pc:sldMk cId="3053210022" sldId="455"/>
            <ac:cxnSpMk id="37" creationId="{0440FF84-D562-2941-0361-41E3CCD45417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39" creationId="{6A2A75CC-74A1-C124-2349-11E553A06D58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2" creationId="{1F4DBDDB-8D84-DFB7-8DB7-DA3D3E315185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4" creationId="{E949065E-E1B8-BE6E-8481-0A0F07377397}"/>
          </ac:cxnSpMkLst>
        </pc:cxnChg>
      </pc:sldChg>
      <pc:sldChg chg="modSp add ord modAnim">
        <pc:chgData name="Lucas Jellema" userId="7e183fbb-84e0-44b3-9b03-0792bc8d162b" providerId="ADAL" clId="{9961BA8A-53C4-4109-9665-30954871D48C}" dt="2024-11-24T11:51:31.177" v="8786"/>
        <pc:sldMkLst>
          <pc:docMk/>
          <pc:sldMk cId="3243808866" sldId="456"/>
        </pc:sldMkLst>
        <pc:spChg chg="mod">
          <ac:chgData name="Lucas Jellema" userId="7e183fbb-84e0-44b3-9b03-0792bc8d162b" providerId="ADAL" clId="{9961BA8A-53C4-4109-9665-30954871D48C}" dt="2024-11-24T08:50:44.678" v="7780" actId="20577"/>
          <ac:spMkLst>
            <pc:docMk/>
            <pc:sldMk cId="3243808866" sldId="456"/>
            <ac:spMk id="25" creationId="{7443E8BE-ABA6-8BB9-E48F-9F5AC2CA772C}"/>
          </ac:spMkLst>
        </pc:spChg>
      </pc:sldChg>
      <pc:sldChg chg="add modAnim">
        <pc:chgData name="Lucas Jellema" userId="7e183fbb-84e0-44b3-9b03-0792bc8d162b" providerId="ADAL" clId="{9961BA8A-53C4-4109-9665-30954871D48C}" dt="2024-11-26T07:12:20.573" v="9357"/>
        <pc:sldMkLst>
          <pc:docMk/>
          <pc:sldMk cId="2418142622" sldId="457"/>
        </pc:sldMkLst>
      </pc:sldChg>
      <pc:sldChg chg="addSp delSp modSp add mod delAnim">
        <pc:chgData name="Lucas Jellema" userId="7e183fbb-84e0-44b3-9b03-0792bc8d162b" providerId="ADAL" clId="{9961BA8A-53C4-4109-9665-30954871D48C}" dt="2024-11-24T09:02:25.294" v="8118" actId="478"/>
        <pc:sldMkLst>
          <pc:docMk/>
          <pc:sldMk cId="2817630170" sldId="458"/>
        </pc:sldMkLst>
        <pc:spChg chg="add mod">
          <ac:chgData name="Lucas Jellema" userId="7e183fbb-84e0-44b3-9b03-0792bc8d162b" providerId="ADAL" clId="{9961BA8A-53C4-4109-9665-30954871D48C}" dt="2024-11-24T08:55:34.587" v="7891" actId="20577"/>
          <ac:spMkLst>
            <pc:docMk/>
            <pc:sldMk cId="2817630170" sldId="458"/>
            <ac:spMk id="2" creationId="{714C2EE5-83AA-2C37-BC0F-212955B0747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" creationId="{8AE18DDC-50D1-E240-918B-00DF7CA9E050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5" creationId="{8D2B0C32-16AE-41EE-9E8C-7CDFE211AA8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6" creationId="{22669FEC-77D3-EDDD-4A37-21B573A3C4F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7" creationId="{1D192F1B-9317-0FDB-42CB-750CCE7446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" creationId="{C550C7CF-6905-4CEF-F353-A5CA2DBFDA73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9" creationId="{909FD5AD-5F15-DDA9-C348-2022363159F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2" creationId="{AE42E45C-B0CA-753D-FAB8-A8898D945CC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5" creationId="{DC6AA310-1FB9-B244-2727-E8E6934488C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8" creationId="{C832DD8A-C054-37E6-95F7-1D90AB5D82A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9" creationId="{E76A097F-A5BB-ABF8-7AE4-DC9ED7AF3FE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1" creationId="{34104150-6C54-B51A-DE12-15F9BA229963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2" creationId="{05BC5315-91BB-70B5-B99B-8EC7477B0A7A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4" creationId="{DAAAEC04-F172-FAD9-CE04-258952D012F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7" creationId="{F97E10A5-1B30-999E-9AD3-3F68C3D6823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8" creationId="{8E435A80-A355-0051-E11D-CB038E78FE8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9" creationId="{C03DC185-017B-C757-1D83-7C2578720D0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1" creationId="{DB780CC1-5930-2530-DAD0-F33871FF6B9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6" creationId="{B39D2114-069B-649C-061E-C81D331AD9D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7" creationId="{23AEFA79-D403-9E64-09DA-C405DF42F07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8" creationId="{23F2122B-0572-9621-CBDE-03CBEBAE03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9" creationId="{AF38DB9C-0C24-9125-066F-B8230CB88EA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0" creationId="{122929A7-D12E-50DA-164B-BE4A1AC1B984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1" creationId="{19654737-563F-158F-4D44-537A39E78D3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2" creationId="{BF5201C8-56CD-ECA5-0AAC-EFE12AF3F815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3" creationId="{A15D80A6-F46C-7A49-BBC5-FABE9448F09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4" creationId="{4DB6BD4B-06A1-B0B8-31FF-B0BD7865DE1B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74" creationId="{81F84B04-8C80-715C-C8F0-66EA7AC1BFC8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0" creationId="{AEF2BF26-1AE0-8A26-0B9A-0F68E96A85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2" creationId="{FAFC3888-527B-4CC2-6653-56D05B860C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3" creationId="{D52ADBE8-8D73-4005-FA14-E15834646BF2}"/>
          </ac:spMkLst>
        </pc:spChg>
        <pc:picChg chg="add mod">
          <ac:chgData name="Lucas Jellema" userId="7e183fbb-84e0-44b3-9b03-0792bc8d162b" providerId="ADAL" clId="{9961BA8A-53C4-4109-9665-30954871D48C}" dt="2024-11-24T09:02:16.017" v="8117" actId="1076"/>
          <ac:picMkLst>
            <pc:docMk/>
            <pc:sldMk cId="2817630170" sldId="458"/>
            <ac:picMk id="35" creationId="{65BDF00C-D341-8099-7B5F-A057B9C127F2}"/>
          </ac:picMkLst>
        </pc:picChg>
        <pc:picChg chg="add mod">
          <ac:chgData name="Lucas Jellema" userId="7e183fbb-84e0-44b3-9b03-0792bc8d162b" providerId="ADAL" clId="{9961BA8A-53C4-4109-9665-30954871D48C}" dt="2024-11-24T09:02:04.031" v="8114" actId="1076"/>
          <ac:picMkLst>
            <pc:docMk/>
            <pc:sldMk cId="2817630170" sldId="458"/>
            <ac:picMk id="48" creationId="{4CA184F7-FF7E-5C35-5816-D0E155A79695}"/>
          </ac:picMkLst>
        </pc:picChg>
        <pc:picChg chg="del">
          <ac:chgData name="Lucas Jellema" userId="7e183fbb-84e0-44b3-9b03-0792bc8d162b" providerId="ADAL" clId="{9961BA8A-53C4-4109-9665-30954871D48C}" dt="2024-11-24T08:55:38.263" v="7892" actId="478"/>
          <ac:picMkLst>
            <pc:docMk/>
            <pc:sldMk cId="2817630170" sldId="458"/>
            <ac:picMk id="4098" creationId="{94371D64-954E-36CD-1145-2D905CFF1065}"/>
          </ac:picMkLst>
        </pc:pic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26" creationId="{CBAAE210-68C4-903C-03B5-F31522E8197D}"/>
          </ac:cxnSpMkLst>
        </pc:cxnChg>
        <pc:cxnChg chg="add 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30" creationId="{4B831C93-6A81-0381-A730-BE3F28C86953}"/>
          </ac:cxnSpMkLst>
        </pc:cxnChg>
        <pc:cxnChg chg="del mod">
          <ac:chgData name="Lucas Jellema" userId="7e183fbb-84e0-44b3-9b03-0792bc8d162b" providerId="ADAL" clId="{9961BA8A-53C4-4109-9665-30954871D48C}" dt="2024-11-24T08:59:02.058" v="8047" actId="478"/>
          <ac:cxnSpMkLst>
            <pc:docMk/>
            <pc:sldMk cId="2817630170" sldId="458"/>
            <ac:cxnSpMk id="49" creationId="{A6DC3598-DDD3-167B-E1B6-16B6A2DE6F18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89" creationId="{DE482640-FBE1-6DA4-CD8F-71F2BF71A6D5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12:21:00.343" v="8930" actId="1076"/>
        <pc:sldMkLst>
          <pc:docMk/>
          <pc:sldMk cId="592114029" sldId="459"/>
        </pc:sldMkLst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4" creationId="{52B3E5DB-4335-F7E2-50F1-F6C2C93747C2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5" creationId="{3A98C0AA-A988-6B91-00E5-7289E77AD55F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9" creationId="{6AE21AAE-CFA1-BCD0-DB0C-F5BB1E6BE738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0" creationId="{2BE42C9C-FD9D-8FE3-FC8F-3B07038CBA27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1" creationId="{818CFB08-1AE5-7B87-1615-3431F9C3D787}"/>
          </ac:spMkLst>
        </pc:spChg>
        <pc:spChg chg="del">
          <ac:chgData name="Lucas Jellema" userId="7e183fbb-84e0-44b3-9b03-0792bc8d162b" providerId="ADAL" clId="{9961BA8A-53C4-4109-9665-30954871D48C}" dt="2024-11-24T09:04:25.283" v="8181" actId="478"/>
          <ac:spMkLst>
            <pc:docMk/>
            <pc:sldMk cId="592114029" sldId="45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4" creationId="{BDD525C8-81EB-54DE-9FE6-18B23A9E8129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6" creationId="{C8D29BF0-A1C1-A8AA-BE85-212AE22AA4F2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4T09:03:32.571" v="8142"/>
          <ac:spMkLst>
            <pc:docMk/>
            <pc:sldMk cId="592114029" sldId="459"/>
            <ac:spMk id="83" creationId="{D52ADBE8-8D73-4005-FA14-E15834646BF2}"/>
          </ac:spMkLst>
        </pc:spChg>
        <pc:picChg chg="add del mod">
          <ac:chgData name="Lucas Jellema" userId="7e183fbb-84e0-44b3-9b03-0792bc8d162b" providerId="ADAL" clId="{9961BA8A-53C4-4109-9665-30954871D48C}" dt="2024-11-24T12:20:31.850" v="8925" actId="478"/>
          <ac:picMkLst>
            <pc:docMk/>
            <pc:sldMk cId="592114029" sldId="459"/>
            <ac:picMk id="20" creationId="{06768B30-8735-0108-253C-7DD84B6C65D1}"/>
          </ac:picMkLst>
        </pc:picChg>
        <pc:picChg chg="add mod">
          <ac:chgData name="Lucas Jellema" userId="7e183fbb-84e0-44b3-9b03-0792bc8d162b" providerId="ADAL" clId="{9961BA8A-53C4-4109-9665-30954871D48C}" dt="2024-11-24T12:20:40.094" v="8926" actId="1076"/>
          <ac:picMkLst>
            <pc:docMk/>
            <pc:sldMk cId="592114029" sldId="459"/>
            <ac:picMk id="23" creationId="{6A6D4108-D5EA-335B-A60C-4264DCC9E2E5}"/>
          </ac:picMkLst>
        </pc:picChg>
        <pc:picChg chg="add mod">
          <ac:chgData name="Lucas Jellema" userId="7e183fbb-84e0-44b3-9b03-0792bc8d162b" providerId="ADAL" clId="{9961BA8A-53C4-4109-9665-30954871D48C}" dt="2024-11-24T12:21:00.343" v="8930" actId="1076"/>
          <ac:picMkLst>
            <pc:docMk/>
            <pc:sldMk cId="592114029" sldId="459"/>
            <ac:picMk id="32" creationId="{E2A07E80-0F5B-8E79-4488-19261B297886}"/>
          </ac:picMkLst>
        </pc:picChg>
        <pc:cxnChg chg="add mod">
          <ac:chgData name="Lucas Jellema" userId="7e183fbb-84e0-44b3-9b03-0792bc8d162b" providerId="ADAL" clId="{9961BA8A-53C4-4109-9665-30954871D48C}" dt="2024-11-24T09:04:26.369" v="8182"/>
          <ac:cxnSpMkLst>
            <pc:docMk/>
            <pc:sldMk cId="592114029" sldId="459"/>
            <ac:cxnSpMk id="17" creationId="{2D2ED415-D8FD-B250-7D83-939988DD6488}"/>
          </ac:cxnSpMkLst>
        </pc:cxnChg>
        <pc:cxnChg chg="del mod">
          <ac:chgData name="Lucas Jellema" userId="7e183fbb-84e0-44b3-9b03-0792bc8d162b" providerId="ADAL" clId="{9961BA8A-53C4-4109-9665-30954871D48C}" dt="2024-11-24T09:04:25.283" v="8181" actId="478"/>
          <ac:cxnSpMkLst>
            <pc:docMk/>
            <pc:sldMk cId="592114029" sldId="459"/>
            <ac:cxnSpMk id="30" creationId="{4B831C93-6A81-0381-A730-BE3F28C86953}"/>
          </ac:cxnSpMkLst>
        </pc:cxnChg>
        <pc:cxnChg chg="mod">
          <ac:chgData name="Lucas Jellema" userId="7e183fbb-84e0-44b3-9b03-0792bc8d162b" providerId="ADAL" clId="{9961BA8A-53C4-4109-9665-30954871D48C}" dt="2024-11-24T12:20:49.433" v="8928" actId="14100"/>
          <ac:cxnSpMkLst>
            <pc:docMk/>
            <pc:sldMk cId="592114029" sldId="459"/>
            <ac:cxnSpMk id="73" creationId="{3BC57CD8-C331-FE60-C6AA-00401FAE808C}"/>
          </ac:cxnSpMkLst>
        </pc:cxnChg>
      </pc:sldChg>
      <pc:sldChg chg="addSp delSp modSp add mod modTransition delAnim modAnim">
        <pc:chgData name="Lucas Jellema" userId="7e183fbb-84e0-44b3-9b03-0792bc8d162b" providerId="ADAL" clId="{9961BA8A-53C4-4109-9665-30954871D48C}" dt="2024-11-24T09:06:08.408" v="8191"/>
        <pc:sldMkLst>
          <pc:docMk/>
          <pc:sldMk cId="2310888742" sldId="460"/>
        </pc:sldMkLst>
        <pc:spChg chg="add mod">
          <ac:chgData name="Lucas Jellema" userId="7e183fbb-84e0-44b3-9b03-0792bc8d162b" providerId="ADAL" clId="{9961BA8A-53C4-4109-9665-30954871D48C}" dt="2024-11-24T09:04:08.516" v="8177" actId="14100"/>
          <ac:spMkLst>
            <pc:docMk/>
            <pc:sldMk cId="2310888742" sldId="460"/>
            <ac:spMk id="3" creationId="{FE06C522-02F9-4E1F-EDCE-844405DC74D1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4" creationId="{6BA2AA09-D9B3-89CA-8A40-9C75131EF04D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5" creationId="{3181CE8C-6F83-369F-3F7C-7DB041B472B9}"/>
          </ac:spMkLst>
        </pc:spChg>
        <pc:spChg chg="add mod">
          <ac:chgData name="Lucas Jellema" userId="7e183fbb-84e0-44b3-9b03-0792bc8d162b" providerId="ADAL" clId="{9961BA8A-53C4-4109-9665-30954871D48C}" dt="2024-11-24T09:04:11.575" v="8179" actId="1076"/>
          <ac:spMkLst>
            <pc:docMk/>
            <pc:sldMk cId="2310888742" sldId="460"/>
            <ac:spMk id="6" creationId="{B1568517-EA27-D0BB-58D3-1EAD2C511286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7" creationId="{566311A7-3F70-5AAC-2978-56EEDFF1623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8" creationId="{D8715AFC-FC71-9EFD-75C2-84DE8B686CC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9" creationId="{289CAE34-0EEF-020E-39A7-A2502926C73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0" creationId="{54826951-B5B6-C8CA-20F6-CD6D78C81572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1" creationId="{E69DAE78-02EF-9AB3-3915-5F7550D2E67C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2" creationId="{5E0D9DF0-73B7-2B16-4898-483569CBF09E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3" creationId="{9EC0F1AA-6B22-04FC-B66D-1211A00CAF8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4" creationId="{042097B2-3036-F5A3-02A3-E1CF724FEC9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5" creationId="{891ADDF7-876E-AD80-7CD0-ED86B303E91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6" creationId="{E8D6786E-3E5F-952A-4A1B-9E1C96D85238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19" creationId="{5462EB60-634A-E851-0D4D-B1004BDF2ED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0" creationId="{252DFF40-3394-BCF0-F66F-F2E8204AB46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1" creationId="{7AE826FA-872E-9A26-59F5-A1B21C443756}"/>
          </ac:spMkLst>
        </pc:spChg>
        <pc:spChg chg="add mod">
          <ac:chgData name="Lucas Jellema" userId="7e183fbb-84e0-44b3-9b03-0792bc8d162b" providerId="ADAL" clId="{9961BA8A-53C4-4109-9665-30954871D48C}" dt="2024-11-24T09:03:27.778" v="8141" actId="20577"/>
          <ac:spMkLst>
            <pc:docMk/>
            <pc:sldMk cId="2310888742" sldId="460"/>
            <ac:spMk id="22" creationId="{95C40746-72DC-E182-CF47-3DE52E2C4BD7}"/>
          </ac:spMkLst>
        </pc:spChg>
        <pc:picChg chg="mod">
          <ac:chgData name="Lucas Jellema" userId="7e183fbb-84e0-44b3-9b03-0792bc8d162b" providerId="ADAL" clId="{9961BA8A-53C4-4109-9665-30954871D48C}" dt="2024-11-24T09:04:57.117" v="8184" actId="1076"/>
          <ac:picMkLst>
            <pc:docMk/>
            <pc:sldMk cId="2310888742" sldId="460"/>
            <ac:picMk id="35" creationId="{65BDF00C-D341-8099-7B5F-A057B9C127F2}"/>
          </ac:picMkLst>
        </pc:picChg>
        <pc:picChg chg="mod">
          <ac:chgData name="Lucas Jellema" userId="7e183fbb-84e0-44b3-9b03-0792bc8d162b" providerId="ADAL" clId="{9961BA8A-53C4-4109-9665-30954871D48C}" dt="2024-11-24T09:02:34.205" v="8120" actId="14100"/>
          <ac:picMkLst>
            <pc:docMk/>
            <pc:sldMk cId="2310888742" sldId="460"/>
            <ac:picMk id="48" creationId="{4CA184F7-FF7E-5C35-5816-D0E155A79695}"/>
          </ac:picMkLst>
        </pc:picChg>
        <pc:cxnChg chg="add del mod">
          <ac:chgData name="Lucas Jellema" userId="7e183fbb-84e0-44b3-9b03-0792bc8d162b" providerId="ADAL" clId="{9961BA8A-53C4-4109-9665-30954871D48C}" dt="2024-11-24T09:03:02.755" v="8125" actId="478"/>
          <ac:cxnSpMkLst>
            <pc:docMk/>
            <pc:sldMk cId="2310888742" sldId="460"/>
            <ac:cxnSpMk id="17" creationId="{FBF5018B-00D7-DA5B-4B36-A64827CDA803}"/>
          </ac:cxnSpMkLst>
        </pc:cxnChg>
        <pc:cxnChg chg="add del mod">
          <ac:chgData name="Lucas Jellema" userId="7e183fbb-84e0-44b3-9b03-0792bc8d162b" providerId="ADAL" clId="{9961BA8A-53C4-4109-9665-30954871D48C}" dt="2024-11-24T09:02:55.482" v="8123" actId="478"/>
          <ac:cxnSpMkLst>
            <pc:docMk/>
            <pc:sldMk cId="2310888742" sldId="460"/>
            <ac:cxnSpMk id="18" creationId="{0E1AFE57-B464-B0FE-1CAD-8AC3820473E7}"/>
          </ac:cxnSpMkLst>
        </pc:cxnChg>
        <pc:cxnChg chg="add mod">
          <ac:chgData name="Lucas Jellema" userId="7e183fbb-84e0-44b3-9b03-0792bc8d162b" providerId="ADAL" clId="{9961BA8A-53C4-4109-9665-30954871D48C}" dt="2024-11-24T09:02:49.955" v="8122"/>
          <ac:cxnSpMkLst>
            <pc:docMk/>
            <pc:sldMk cId="2310888742" sldId="460"/>
            <ac:cxnSpMk id="23" creationId="{EE45B8F7-64B4-9F17-72AA-7A773E17DCB2}"/>
          </ac:cxnSpMkLst>
        </pc:cxnChg>
        <pc:cxnChg chg="add mod">
          <ac:chgData name="Lucas Jellema" userId="7e183fbb-84e0-44b3-9b03-0792bc8d162b" providerId="ADAL" clId="{9961BA8A-53C4-4109-9665-30954871D48C}" dt="2024-11-24T09:04:13.954" v="8180" actId="14100"/>
          <ac:cxnSpMkLst>
            <pc:docMk/>
            <pc:sldMk cId="2310888742" sldId="460"/>
            <ac:cxnSpMk id="24" creationId="{96275EFA-ED5C-314F-E7B2-55A66C1AEA93}"/>
          </ac:cxnSpMkLst>
        </pc:cxnChg>
        <pc:cxnChg chg="add mod">
          <ac:chgData name="Lucas Jellema" userId="7e183fbb-84e0-44b3-9b03-0792bc8d162b" providerId="ADAL" clId="{9961BA8A-53C4-4109-9665-30954871D48C}" dt="2024-11-24T09:04:53.275" v="8183"/>
          <ac:cxnSpMkLst>
            <pc:docMk/>
            <pc:sldMk cId="2310888742" sldId="460"/>
            <ac:cxnSpMk id="26" creationId="{023D8F88-F4F7-BAE6-AAEA-E9616726D053}"/>
          </ac:cxnSpMkLst>
        </pc:cxnChg>
      </pc:sldChg>
      <pc:sldChg chg="addSp delSp modSp add mod">
        <pc:chgData name="Lucas Jellema" userId="7e183fbb-84e0-44b3-9b03-0792bc8d162b" providerId="ADAL" clId="{9961BA8A-53C4-4109-9665-30954871D48C}" dt="2024-11-24T10:45:09.797" v="8208" actId="1582"/>
        <pc:sldMkLst>
          <pc:docMk/>
          <pc:sldMk cId="66664863" sldId="461"/>
        </pc:sldMkLst>
        <pc:spChg chg="add del mod">
          <ac:chgData name="Lucas Jellema" userId="7e183fbb-84e0-44b3-9b03-0792bc8d162b" providerId="ADAL" clId="{9961BA8A-53C4-4109-9665-30954871D48C}" dt="2024-11-24T10:44:33.168" v="8201" actId="478"/>
          <ac:spMkLst>
            <pc:docMk/>
            <pc:sldMk cId="66664863" sldId="461"/>
            <ac:spMk id="4" creationId="{DC816256-1134-EADC-AE6D-49D405F0044A}"/>
          </ac:spMkLst>
        </pc:spChg>
        <pc:spChg chg="add mod">
          <ac:chgData name="Lucas Jellema" userId="7e183fbb-84e0-44b3-9b03-0792bc8d162b" providerId="ADAL" clId="{9961BA8A-53C4-4109-9665-30954871D48C}" dt="2024-11-24T10:45:09.797" v="8208" actId="1582"/>
          <ac:spMkLst>
            <pc:docMk/>
            <pc:sldMk cId="66664863" sldId="461"/>
            <ac:spMk id="6" creationId="{D4513F81-C378-60A6-A535-D912BD7288E5}"/>
          </ac:spMkLst>
        </pc:spChg>
        <pc:picChg chg="del">
          <ac:chgData name="Lucas Jellema" userId="7e183fbb-84e0-44b3-9b03-0792bc8d162b" providerId="ADAL" clId="{9961BA8A-53C4-4109-9665-30954871D48C}" dt="2024-11-24T10:44:28.491" v="8200" actId="478"/>
          <ac:picMkLst>
            <pc:docMk/>
            <pc:sldMk cId="66664863" sldId="461"/>
            <ac:picMk id="5" creationId="{9E556F3E-EA25-E8EA-AB3C-DB86DF52DF7E}"/>
          </ac:picMkLst>
        </pc:picChg>
        <pc:picChg chg="mod">
          <ac:chgData name="Lucas Jellema" userId="7e183fbb-84e0-44b3-9b03-0792bc8d162b" providerId="ADAL" clId="{9961BA8A-53C4-4109-9665-30954871D48C}" dt="2024-11-24T10:44:48.589" v="8204" actId="14100"/>
          <ac:picMkLst>
            <pc:docMk/>
            <pc:sldMk cId="66664863" sldId="461"/>
            <ac:picMk id="7" creationId="{D0B97A46-199E-1DA9-8D17-287687CF9ADF}"/>
          </ac:picMkLst>
        </pc:pic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3142139703" sldId="462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142139703" sldId="462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4.694" v="8219" actId="478"/>
        <pc:sldMkLst>
          <pc:docMk/>
          <pc:sldMk cId="3400684045" sldId="463"/>
        </pc:sldMkLst>
        <pc:spChg chg="del">
          <ac:chgData name="Lucas Jellema" userId="7e183fbb-84e0-44b3-9b03-0792bc8d162b" providerId="ADAL" clId="{9961BA8A-53C4-4109-9665-30954871D48C}" dt="2024-11-24T10:50:04.694" v="8219" actId="478"/>
          <ac:spMkLst>
            <pc:docMk/>
            <pc:sldMk cId="3400684045" sldId="463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8.141" v="8220" actId="478"/>
        <pc:sldMkLst>
          <pc:docMk/>
          <pc:sldMk cId="3717812037" sldId="464"/>
        </pc:sldMkLst>
        <pc:spChg chg="del">
          <ac:chgData name="Lucas Jellema" userId="7e183fbb-84e0-44b3-9b03-0792bc8d162b" providerId="ADAL" clId="{9961BA8A-53C4-4109-9665-30954871D48C}" dt="2024-11-24T10:50:08.141" v="8220" actId="478"/>
          <ac:spMkLst>
            <pc:docMk/>
            <pc:sldMk cId="3717812037" sldId="464"/>
            <ac:spMk id="5" creationId="{BB001744-EDC8-6155-E92A-C77F5F3AB0AB}"/>
          </ac:spMkLst>
        </pc:spChg>
      </pc:sldChg>
      <pc:sldChg chg="delSp add mod">
        <pc:chgData name="Lucas Jellema" userId="7e183fbb-84e0-44b3-9b03-0792bc8d162b" providerId="ADAL" clId="{9961BA8A-53C4-4109-9665-30954871D48C}" dt="2024-11-24T10:50:11.847" v="8221" actId="478"/>
        <pc:sldMkLst>
          <pc:docMk/>
          <pc:sldMk cId="2204362948" sldId="465"/>
        </pc:sldMkLst>
        <pc:spChg chg="del">
          <ac:chgData name="Lucas Jellema" userId="7e183fbb-84e0-44b3-9b03-0792bc8d162b" providerId="ADAL" clId="{9961BA8A-53C4-4109-9665-30954871D48C}" dt="2024-11-24T10:50:11.847" v="8221" actId="478"/>
          <ac:spMkLst>
            <pc:docMk/>
            <pc:sldMk cId="2204362948" sldId="465"/>
            <ac:spMk id="2" creationId="{C82CA68B-170B-833B-2494-F31295CDA97D}"/>
          </ac:spMkLst>
        </pc:spChg>
      </pc:sldChg>
      <pc:sldChg chg="modSp add mod">
        <pc:chgData name="Lucas Jellema" userId="7e183fbb-84e0-44b3-9b03-0792bc8d162b" providerId="ADAL" clId="{9961BA8A-53C4-4109-9665-30954871D48C}" dt="2024-11-24T10:54:24.573" v="8280" actId="20577"/>
        <pc:sldMkLst>
          <pc:docMk/>
          <pc:sldMk cId="2199795175" sldId="466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199795175" sldId="466"/>
            <ac:spMk id="2" creationId="{E07D2E5A-C03E-903F-CDC2-22C424A5192F}"/>
          </ac:spMkLst>
        </pc:spChg>
        <pc:spChg chg="mod">
          <ac:chgData name="Lucas Jellema" userId="7e183fbb-84e0-44b3-9b03-0792bc8d162b" providerId="ADAL" clId="{9961BA8A-53C4-4109-9665-30954871D48C}" dt="2024-11-24T10:54:24.573" v="8280" actId="20577"/>
          <ac:spMkLst>
            <pc:docMk/>
            <pc:sldMk cId="2199795175" sldId="466"/>
            <ac:spMk id="6" creationId="{BE225F24-2C6B-3B4F-B803-85DE8ED32D5C}"/>
          </ac:spMkLst>
        </pc:spChg>
      </pc:sldChg>
      <pc:sldChg chg="modSp add mod">
        <pc:chgData name="Lucas Jellema" userId="7e183fbb-84e0-44b3-9b03-0792bc8d162b" providerId="ADAL" clId="{9961BA8A-53C4-4109-9665-30954871D48C}" dt="2024-11-26T05:09:11.727" v="8973" actId="14100"/>
        <pc:sldMkLst>
          <pc:docMk/>
          <pc:sldMk cId="1907925386" sldId="467"/>
        </pc:sldMkLst>
        <pc:spChg chg="mod">
          <ac:chgData name="Lucas Jellema" userId="7e183fbb-84e0-44b3-9b03-0792bc8d162b" providerId="ADAL" clId="{9961BA8A-53C4-4109-9665-30954871D48C}" dt="2024-11-26T05:09:01.738" v="8970" actId="20577"/>
          <ac:spMkLst>
            <pc:docMk/>
            <pc:sldMk cId="1907925386" sldId="467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907925386" sldId="467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51.317" v="8284" actId="404"/>
          <ac:spMkLst>
            <pc:docMk/>
            <pc:sldMk cId="1907925386" sldId="467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55.562" v="8285" actId="404"/>
          <ac:spMkLst>
            <pc:docMk/>
            <pc:sldMk cId="1907925386" sldId="467"/>
            <ac:spMk id="34" creationId="{33EA95CD-239E-0852-24F2-3BE917B96DFE}"/>
          </ac:spMkLst>
        </pc:spChg>
        <pc:cxnChg chg="mod">
          <ac:chgData name="Lucas Jellema" userId="7e183fbb-84e0-44b3-9b03-0792bc8d162b" providerId="ADAL" clId="{9961BA8A-53C4-4109-9665-30954871D48C}" dt="2024-11-26T05:09:11.727" v="8973" actId="14100"/>
          <ac:cxnSpMkLst>
            <pc:docMk/>
            <pc:sldMk cId="1907925386" sldId="467"/>
            <ac:cxnSpMk id="8" creationId="{A6ED8790-10E2-4CF5-B7E6-FC18FEC1931F}"/>
          </ac:cxnSpMkLst>
        </pc:cxnChg>
        <pc:cxnChg chg="mod">
          <ac:chgData name="Lucas Jellema" userId="7e183fbb-84e0-44b3-9b03-0792bc8d162b" providerId="ADAL" clId="{9961BA8A-53C4-4109-9665-30954871D48C}" dt="2024-11-26T05:09:09.231" v="8972" actId="14100"/>
          <ac:cxnSpMkLst>
            <pc:docMk/>
            <pc:sldMk cId="1907925386" sldId="467"/>
            <ac:cxnSpMk id="20" creationId="{76CBA476-EB12-7294-2EB8-E55C38CC2B7F}"/>
          </ac:cxnSpMkLst>
        </pc:cxnChg>
        <pc:cxnChg chg="mod">
          <ac:chgData name="Lucas Jellema" userId="7e183fbb-84e0-44b3-9b03-0792bc8d162b" providerId="ADAL" clId="{9961BA8A-53C4-4109-9665-30954871D48C}" dt="2024-11-26T05:09:06.952" v="8971" actId="14100"/>
          <ac:cxnSpMkLst>
            <pc:docMk/>
            <pc:sldMk cId="1907925386" sldId="467"/>
            <ac:cxnSpMk id="22" creationId="{5F6A1C02-1145-BA0A-AD81-5FCA0098F73C}"/>
          </ac:cxnSpMkLst>
        </pc:cxnChg>
      </pc:sldChg>
      <pc:sldChg chg="addSp modSp new mod modNotesTx">
        <pc:chgData name="Lucas Jellema" userId="7e183fbb-84e0-44b3-9b03-0792bc8d162b" providerId="ADAL" clId="{9961BA8A-53C4-4109-9665-30954871D48C}" dt="2024-11-24T11:08:34.875" v="8538" actId="6549"/>
        <pc:sldMkLst>
          <pc:docMk/>
          <pc:sldMk cId="3278008755" sldId="468"/>
        </pc:sldMkLst>
        <pc:spChg chg="mod">
          <ac:chgData name="Lucas Jellema" userId="7e183fbb-84e0-44b3-9b03-0792bc8d162b" providerId="ADAL" clId="{9961BA8A-53C4-4109-9665-30954871D48C}" dt="2024-11-24T11:05:08.861" v="8316" actId="20577"/>
          <ac:spMkLst>
            <pc:docMk/>
            <pc:sldMk cId="3278008755" sldId="468"/>
            <ac:spMk id="2" creationId="{A8F26252-CBE0-1352-FB0E-571A71A16E50}"/>
          </ac:spMkLst>
        </pc:spChg>
        <pc:spChg chg="mod">
          <ac:chgData name="Lucas Jellema" userId="7e183fbb-84e0-44b3-9b03-0792bc8d162b" providerId="ADAL" clId="{9961BA8A-53C4-4109-9665-30954871D48C}" dt="2024-11-24T11:08:34.875" v="8538" actId="6549"/>
          <ac:spMkLst>
            <pc:docMk/>
            <pc:sldMk cId="3278008755" sldId="468"/>
            <ac:spMk id="3" creationId="{639C7663-31D6-9232-7FB7-4A6DE9A8BA00}"/>
          </ac:spMkLst>
        </pc:spChg>
        <pc:picChg chg="add mod">
          <ac:chgData name="Lucas Jellema" userId="7e183fbb-84e0-44b3-9b03-0792bc8d162b" providerId="ADAL" clId="{9961BA8A-53C4-4109-9665-30954871D48C}" dt="2024-11-24T11:05:17.740" v="8320" actId="1076"/>
          <ac:picMkLst>
            <pc:docMk/>
            <pc:sldMk cId="3278008755" sldId="468"/>
            <ac:picMk id="2050" creationId="{6DC04C27-AA4F-5097-D3C1-C1C55970309A}"/>
          </ac:picMkLst>
        </pc:pic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531843329" sldId="690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531843329" sldId="690"/>
            <ac:spMk id="4" creationId="{0A8DCD4B-BD20-4308-8023-C64DE42EAF12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479305539" sldId="69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79305539" sldId="691"/>
            <ac:spMk id="4" creationId="{6A4A405B-34A7-4CD3-9C69-C0F485B37A8C}"/>
          </ac:spMkLst>
        </pc:sp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4115387503" sldId="69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4115387503" sldId="692"/>
            <ac:spMk id="4" creationId="{B928E997-85B1-4387-8780-F83A3512F97E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1710553410" sldId="69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710553410" sldId="693"/>
            <ac:spMk id="4" creationId="{C801204C-5C82-4B0C-800D-839E6BE30815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960987095" sldId="69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960987095" sldId="694"/>
            <ac:spMk id="4" creationId="{4762929B-905D-4CCE-BCB2-5FD25BBA5616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165155328" sldId="69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165155328" sldId="695"/>
            <ac:spMk id="2" creationId="{16D86193-D43A-496C-2163-50FFAA30CB3C}"/>
          </ac:spMkLst>
        </pc:spChg>
      </pc:sldChg>
      <pc:sldChg chg="delSp modSp add mod delAnim">
        <pc:chgData name="Lucas Jellema" userId="7e183fbb-84e0-44b3-9b03-0792bc8d162b" providerId="ADAL" clId="{9961BA8A-53C4-4109-9665-30954871D48C}" dt="2024-11-26T05:11:16.344" v="8975" actId="478"/>
        <pc:sldMkLst>
          <pc:docMk/>
          <pc:sldMk cId="2655817404" sldId="696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655817404" sldId="696"/>
            <ac:spMk id="3" creationId="{62ACECFA-F696-EDA7-2766-46776FA986D5}"/>
          </ac:spMkLst>
        </pc:spChg>
        <pc:picChg chg="del">
          <ac:chgData name="Lucas Jellema" userId="7e183fbb-84e0-44b3-9b03-0792bc8d162b" providerId="ADAL" clId="{9961BA8A-53C4-4109-9665-30954871D48C}" dt="2024-11-26T05:11:16.344" v="8975" actId="478"/>
          <ac:picMkLst>
            <pc:docMk/>
            <pc:sldMk cId="2655817404" sldId="696"/>
            <ac:picMk id="15" creationId="{4345E93F-A2AC-4375-9DA4-85B5462E672E}"/>
          </ac:picMkLst>
        </pc:picChg>
      </pc:sldChg>
      <pc:sldChg chg="addSp modSp add mod modAnim modNotesTx">
        <pc:chgData name="Lucas Jellema" userId="7e183fbb-84e0-44b3-9b03-0792bc8d162b" providerId="ADAL" clId="{9961BA8A-53C4-4109-9665-30954871D48C}" dt="2024-11-26T05:29:28.413" v="9202"/>
        <pc:sldMkLst>
          <pc:docMk/>
          <pc:sldMk cId="1336967508" sldId="304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336967508" sldId="3041"/>
            <ac:spMk id="4" creationId="{49CE5982-B662-4467-B6E6-C832DBA7BC15}"/>
          </ac:spMkLst>
        </pc:spChg>
        <pc:spChg chg="add mod">
          <ac:chgData name="Lucas Jellema" userId="7e183fbb-84e0-44b3-9b03-0792bc8d162b" providerId="ADAL" clId="{9961BA8A-53C4-4109-9665-30954871D48C}" dt="2024-11-26T05:26:49.560" v="9194" actId="14100"/>
          <ac:spMkLst>
            <pc:docMk/>
            <pc:sldMk cId="1336967508" sldId="3041"/>
            <ac:spMk id="5" creationId="{4465CE1B-F974-482C-56ED-DE6B2259AB93}"/>
          </ac:spMkLst>
        </pc:spChg>
        <pc:spChg chg="mod">
          <ac:chgData name="Lucas Jellema" userId="7e183fbb-84e0-44b3-9b03-0792bc8d162b" providerId="ADAL" clId="{9961BA8A-53C4-4109-9665-30954871D48C}" dt="2024-11-26T05:26:12.740" v="9187" actId="20577"/>
          <ac:spMkLst>
            <pc:docMk/>
            <pc:sldMk cId="1336967508" sldId="3041"/>
            <ac:spMk id="6" creationId="{2B0EA9D3-FF6B-48E7-B436-5E92581F37B9}"/>
          </ac:spMkLst>
        </pc:spChg>
        <pc:picChg chg="add mod">
          <ac:chgData name="Lucas Jellema" userId="7e183fbb-84e0-44b3-9b03-0792bc8d162b" providerId="ADAL" clId="{9961BA8A-53C4-4109-9665-30954871D48C}" dt="2024-11-26T05:29:17.144" v="9200" actId="1440"/>
          <ac:picMkLst>
            <pc:docMk/>
            <pc:sldMk cId="1336967508" sldId="3041"/>
            <ac:picMk id="8" creationId="{684F6829-8862-A686-562A-8E92A2DA48C8}"/>
          </ac:picMkLst>
        </pc:pic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2489896133" sldId="304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89896133" sldId="3042"/>
            <ac:spMk id="2" creationId="{42D4D9F4-A964-46A9-30D8-532784B39DF5}"/>
          </ac:spMkLst>
        </pc:spChg>
        <pc:spChg chg="mod">
          <ac:chgData name="Lucas Jellema" userId="7e183fbb-84e0-44b3-9b03-0792bc8d162b" providerId="ADAL" clId="{9961BA8A-53C4-4109-9665-30954871D48C}" dt="2024-11-24T11:43:05.159" v="8543" actId="404"/>
          <ac:spMkLst>
            <pc:docMk/>
            <pc:sldMk cId="2489896133" sldId="3042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1:57.028" v="8976" actId="404"/>
        <pc:sldMkLst>
          <pc:docMk/>
          <pc:sldMk cId="1119609805" sldId="304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119609805" sldId="3043"/>
            <ac:spMk id="4" creationId="{1C26C56F-AAB9-30D5-B312-960604DECAC8}"/>
          </ac:spMkLst>
        </pc:spChg>
        <pc:spChg chg="mod">
          <ac:chgData name="Lucas Jellema" userId="7e183fbb-84e0-44b3-9b03-0792bc8d162b" providerId="ADAL" clId="{9961BA8A-53C4-4109-9665-30954871D48C}" dt="2024-11-26T05:11:57.028" v="8976" actId="404"/>
          <ac:spMkLst>
            <pc:docMk/>
            <pc:sldMk cId="1119609805" sldId="3043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2:50.364" v="8978" actId="404"/>
        <pc:sldMkLst>
          <pc:docMk/>
          <pc:sldMk cId="2433968212" sldId="304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33968212" sldId="3044"/>
            <ac:spMk id="3" creationId="{0B155C36-C87D-196D-9E16-CB176AF70110}"/>
          </ac:spMkLst>
        </pc:spChg>
        <pc:spChg chg="mod">
          <ac:chgData name="Lucas Jellema" userId="7e183fbb-84e0-44b3-9b03-0792bc8d162b" providerId="ADAL" clId="{9961BA8A-53C4-4109-9665-30954871D48C}" dt="2024-11-26T05:12:05.511" v="8977" actId="404"/>
          <ac:spMkLst>
            <pc:docMk/>
            <pc:sldMk cId="2433968212" sldId="3044"/>
            <ac:spMk id="6" creationId="{2B0EA9D3-FF6B-48E7-B436-5E92581F37B9}"/>
          </ac:spMkLst>
        </pc:spChg>
        <pc:spChg chg="mod">
          <ac:chgData name="Lucas Jellema" userId="7e183fbb-84e0-44b3-9b03-0792bc8d162b" providerId="ADAL" clId="{9961BA8A-53C4-4109-9665-30954871D48C}" dt="2024-11-26T05:12:50.364" v="8978" actId="404"/>
          <ac:spMkLst>
            <pc:docMk/>
            <pc:sldMk cId="2433968212" sldId="3044"/>
            <ac:spMk id="65" creationId="{88A96BDA-6C2E-4D7C-9C10-FAAF5F4C71A3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3288641705" sldId="304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3288641705" sldId="3045"/>
            <ac:spMk id="4" creationId="{49CE5982-B662-4467-B6E6-C832DBA7BC15}"/>
          </ac:spMkLst>
        </pc:spChg>
        <pc:spChg chg="mod">
          <ac:chgData name="Lucas Jellema" userId="7e183fbb-84e0-44b3-9b03-0792bc8d162b" providerId="ADAL" clId="{9961BA8A-53C4-4109-9665-30954871D48C}" dt="2024-11-24T11:43:26.136" v="8545" actId="404"/>
          <ac:spMkLst>
            <pc:docMk/>
            <pc:sldMk cId="3288641705" sldId="3045"/>
            <ac:spMk id="11" creationId="{9D2136CD-9F09-4215-B946-DBA06649041E}"/>
          </ac:spMkLst>
        </pc:spChg>
      </pc:sldChg>
      <pc:sldChg chg="addSp modSp add mod">
        <pc:chgData name="Lucas Jellema" userId="7e183fbb-84e0-44b3-9b03-0792bc8d162b" providerId="ADAL" clId="{9961BA8A-53C4-4109-9665-30954871D48C}" dt="2024-11-24T12:02:43.271" v="8876"/>
        <pc:sldMkLst>
          <pc:docMk/>
          <pc:sldMk cId="1564005579" sldId="3046"/>
        </pc:sldMkLst>
        <pc:spChg chg="add mod">
          <ac:chgData name="Lucas Jellema" userId="7e183fbb-84e0-44b3-9b03-0792bc8d162b" providerId="ADAL" clId="{9961BA8A-53C4-4109-9665-30954871D48C}" dt="2024-11-24T12:02:43.271" v="8876"/>
          <ac:spMkLst>
            <pc:docMk/>
            <pc:sldMk cId="1564005579" sldId="3046"/>
            <ac:spMk id="2" creationId="{128CB29F-B82F-4AED-8AAD-113C444AA477}"/>
          </ac:spMkLst>
        </pc:spChg>
        <pc:spChg chg="mod">
          <ac:chgData name="Lucas Jellema" userId="7e183fbb-84e0-44b3-9b03-0792bc8d162b" providerId="ADAL" clId="{9961BA8A-53C4-4109-9665-30954871D48C}" dt="2024-11-24T12:01:37.671" v="8799" actId="6549"/>
          <ac:spMkLst>
            <pc:docMk/>
            <pc:sldMk cId="1564005579" sldId="3046"/>
            <ac:spMk id="17" creationId="{CF55302B-031D-5371-C767-C8F517A8DA4D}"/>
          </ac:spMkLst>
        </pc:spChg>
      </pc:sldChg>
      <pc:sldChg chg="delSp modSp add del mod">
        <pc:chgData name="Lucas Jellema" userId="7e183fbb-84e0-44b3-9b03-0792bc8d162b" providerId="ADAL" clId="{9961BA8A-53C4-4109-9665-30954871D48C}" dt="2024-11-24T12:18:45.603" v="8923" actId="47"/>
        <pc:sldMkLst>
          <pc:docMk/>
          <pc:sldMk cId="3883286749" sldId="3047"/>
        </pc:sldMkLst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12:12:03.410" v="8907" actId="20577"/>
          <ac:spMkLst>
            <pc:docMk/>
            <pc:sldMk cId="3883286749" sldId="3047"/>
            <ac:spMk id="8" creationId="{C550C7CF-6905-4CEF-F353-A5CA2DBFDA73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12:12:27.448" v="8920" actId="20577"/>
          <ac:spMkLst>
            <pc:docMk/>
            <pc:sldMk cId="3883286749" sldId="3047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3" creationId="{33C9C60A-0DD0-27A9-4C0C-42D64A6923E6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11:58.820" v="8906" actId="20577"/>
          <ac:spMkLst>
            <pc:docMk/>
            <pc:sldMk cId="3883286749" sldId="3047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6" creationId="{17647D8C-E7FE-9F0C-B3CA-F64FCEDF0604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23" creationId="{8D8ADB8A-5F93-040D-9582-985944EC2E35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4" creationId="{DAAAEC04-F172-FAD9-CE04-258952D012F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12:11:43.099" v="8896" actId="20577"/>
          <ac:spMkLst>
            <pc:docMk/>
            <pc:sldMk cId="3883286749" sldId="3047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12:11:50.788" v="8903" actId="20577"/>
          <ac:spMkLst>
            <pc:docMk/>
            <pc:sldMk cId="3883286749" sldId="3047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43" creationId="{A15D80A6-F46C-7A49-BBC5-FABE9448F09E}"/>
          </ac:spMkLst>
        </pc:spChg>
        <pc:picChg chg="mod">
          <ac:chgData name="Lucas Jellema" userId="7e183fbb-84e0-44b3-9b03-0792bc8d162b" providerId="ADAL" clId="{9961BA8A-53C4-4109-9665-30954871D48C}" dt="2024-11-24T12:12:45.173" v="8922" actId="1076"/>
          <ac:picMkLst>
            <pc:docMk/>
            <pc:sldMk cId="3883286749" sldId="3047"/>
            <ac:picMk id="2" creationId="{9FE3414F-CB2F-CE54-BE25-42462566C353}"/>
          </ac:picMkLst>
        </pc:picChg>
        <pc:cxnChg chg="del mod">
          <ac:chgData name="Lucas Jellema" userId="7e183fbb-84e0-44b3-9b03-0792bc8d162b" providerId="ADAL" clId="{9961BA8A-53C4-4109-9665-30954871D48C}" dt="2024-11-24T12:11:31.813" v="8888" actId="478"/>
          <ac:cxnSpMkLst>
            <pc:docMk/>
            <pc:sldMk cId="3883286749" sldId="3047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4T12:12:38.389" v="8921" actId="478"/>
          <ac:cxnSpMkLst>
            <pc:docMk/>
            <pc:sldMk cId="3883286749" sldId="3047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12:11:58.820" v="8906" actId="20577"/>
          <ac:cxnSpMkLst>
            <pc:docMk/>
            <pc:sldMk cId="3883286749" sldId="3047"/>
            <ac:cxnSpMk id="58" creationId="{C31DE4D9-C705-65D9-09B0-9B263AC0CFB7}"/>
          </ac:cxnSpMkLst>
        </pc:cxnChg>
      </pc:sldChg>
      <pc:sldMasterChg chg="modSldLayout">
        <pc:chgData name="Lucas Jellema" userId="7e183fbb-84e0-44b3-9b03-0792bc8d162b" providerId="ADAL" clId="{9961BA8A-53C4-4109-9665-30954871D48C}" dt="2024-11-24T10:52:13.765" v="8272"/>
        <pc:sldMasterMkLst>
          <pc:docMk/>
          <pc:sldMasterMk cId="3470317746" sldId="2147483648"/>
        </pc:sldMasterMkLst>
        <pc:sldLayoutChg chg="modSp">
          <pc:chgData name="Lucas Jellema" userId="7e183fbb-84e0-44b3-9b03-0792bc8d162b" providerId="ADAL" clId="{9961BA8A-53C4-4109-9665-30954871D48C}" dt="2024-11-24T10:52:13.765" v="8272"/>
          <pc:sldLayoutMkLst>
            <pc:docMk/>
            <pc:sldMasterMk cId="3470317746" sldId="2147483648"/>
            <pc:sldLayoutMk cId="2713738566" sldId="2147483660"/>
          </pc:sldLayoutMkLst>
          <pc:spChg chg="mod">
            <ac:chgData name="Lucas Jellema" userId="7e183fbb-84e0-44b3-9b03-0792bc8d162b" providerId="ADAL" clId="{9961BA8A-53C4-4109-9665-30954871D48C}" dt="2024-11-24T10:52:13.765" v="8272"/>
            <ac:spMkLst>
              <pc:docMk/>
              <pc:sldMasterMk cId="3470317746" sldId="2147483648"/>
              <pc:sldLayoutMk cId="2713738566" sldId="2147483660"/>
              <ac:spMk id="5" creationId="{00000000-0000-0000-0000-000000000000}"/>
            </ac:spMkLst>
          </pc:spChg>
        </pc:sldLayoutChg>
      </pc:sldMasterChg>
    </pc:docChg>
  </pc:docChgLst>
  <pc:docChgLst>
    <pc:chgData name="Lucas Jellema" userId="7e183fbb-84e0-44b3-9b03-0792bc8d162b" providerId="ADAL" clId="{0163147D-3615-4188-ACA1-FE5221E68B12}"/>
    <pc:docChg chg="undo redo custSel addSld delSld modSld sldOrd addSection modSection">
      <pc:chgData name="Lucas Jellema" userId="7e183fbb-84e0-44b3-9b03-0792bc8d162b" providerId="ADAL" clId="{0163147D-3615-4188-ACA1-FE5221E68B12}" dt="2024-12-08T14:38:39.354" v="5900" actId="20577"/>
      <pc:docMkLst>
        <pc:docMk/>
      </pc:docMkLst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84301910" sldId="276"/>
        </pc:sldMkLst>
      </pc:sldChg>
      <pc:sldChg chg="delSp modSp mod modAnim">
        <pc:chgData name="Lucas Jellema" userId="7e183fbb-84e0-44b3-9b03-0792bc8d162b" providerId="ADAL" clId="{0163147D-3615-4188-ACA1-FE5221E68B12}" dt="2024-11-26T21:01:00.247" v="2" actId="478"/>
        <pc:sldMkLst>
          <pc:docMk/>
          <pc:sldMk cId="1726859992" sldId="277"/>
        </pc:sldMkLst>
        <pc:spChg chg="mod">
          <ac:chgData name="Lucas Jellema" userId="7e183fbb-84e0-44b3-9b03-0792bc8d162b" providerId="ADAL" clId="{0163147D-3615-4188-ACA1-FE5221E68B12}" dt="2024-11-26T21:00:55.346" v="1" actId="20577"/>
          <ac:spMkLst>
            <pc:docMk/>
            <pc:sldMk cId="1726859992" sldId="277"/>
            <ac:spMk id="3" creationId="{E7A45773-A54F-C259-C920-F35007ADA2D2}"/>
          </ac:spMkLst>
        </pc:sp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4" creationId="{BC92134F-BA0C-EFF5-1741-77E8180EFC07}"/>
          </ac:picMkLst>
        </pc:pic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5" creationId="{AE221005-FEC3-8B13-5ABD-7203D2F2991F}"/>
          </ac:picMkLst>
        </pc:pic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6" creationId="{A4CCAF69-9577-04E5-8457-3BA916F89415}"/>
          </ac:picMkLst>
        </pc:pic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58221772" sldId="28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980584565" sldId="28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52201553" sldId="28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90408715" sldId="29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965058283" sldId="29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2461004" sldId="29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800042001" sldId="30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67202914" sldId="30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53258433" sldId="30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824094808" sldId="30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3398891" sldId="30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20599635" sldId="30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30146582" sldId="30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20290913" sldId="30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45160810" sldId="30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99328364" sldId="30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073252443" sldId="31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21276253" sldId="31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44869074" sldId="31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77467717" sldId="31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56473833" sldId="32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82082495" sldId="32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18458986" sldId="32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7399322" sldId="33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23795508" sldId="33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92325911" sldId="33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05814579" sldId="33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20699037" sldId="33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90749302" sldId="33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26526314" sldId="33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85344374" sldId="339"/>
        </pc:sldMkLst>
      </pc:sldChg>
      <pc:sldChg chg="del">
        <pc:chgData name="Lucas Jellema" userId="7e183fbb-84e0-44b3-9b03-0792bc8d162b" providerId="ADAL" clId="{0163147D-3615-4188-ACA1-FE5221E68B12}" dt="2024-11-26T21:01:04.768" v="3" actId="47"/>
        <pc:sldMkLst>
          <pc:docMk/>
          <pc:sldMk cId="2918898832" sldId="36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95054797" sldId="36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046889191" sldId="401"/>
        </pc:sldMkLst>
      </pc:sldChg>
      <pc:sldChg chg="modSp mod">
        <pc:chgData name="Lucas Jellema" userId="7e183fbb-84e0-44b3-9b03-0792bc8d162b" providerId="ADAL" clId="{0163147D-3615-4188-ACA1-FE5221E68B12}" dt="2024-11-26T21:01:10.825" v="18" actId="20577"/>
        <pc:sldMkLst>
          <pc:docMk/>
          <pc:sldMk cId="424605237" sldId="402"/>
        </pc:sldMkLst>
        <pc:spChg chg="mod">
          <ac:chgData name="Lucas Jellema" userId="7e183fbb-84e0-44b3-9b03-0792bc8d162b" providerId="ADAL" clId="{0163147D-3615-4188-ACA1-FE5221E68B12}" dt="2024-11-26T21:01:10.825" v="18" actId="20577"/>
          <ac:spMkLst>
            <pc:docMk/>
            <pc:sldMk cId="424605237" sldId="402"/>
            <ac:spMk id="2" creationId="{877E9756-1321-F12A-98FD-6E4C669465A9}"/>
          </ac:spMkLst>
        </pc:sp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744116695" sldId="40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82416275" sldId="40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01964766" sldId="40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88318795" sldId="40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65589686" sldId="40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184074891" sldId="41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7739307" sldId="41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96216339" sldId="41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84167249" sldId="41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38245348" sldId="41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700526256" sldId="41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45454907" sldId="41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07249121" sldId="41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421440713" sldId="41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8851882" sldId="41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6634240" sldId="42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28522627" sldId="42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23408233" sldId="42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72496175" sldId="42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02477639" sldId="42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09595004" sldId="42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067608567" sldId="42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598924181" sldId="42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07956517" sldId="43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028020798" sldId="43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65322638" sldId="43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52706705" sldId="43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81027222" sldId="43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42967976" sldId="43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666946366" sldId="43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52848263" sldId="43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42593156" sldId="44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48309810" sldId="44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98881427" sldId="44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14469088" sldId="44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17211192" sldId="44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54394600" sldId="44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58077713" sldId="44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44735370" sldId="44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10177804" sldId="44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83148319" sldId="44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970718409" sldId="45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770422805" sldId="45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67286894" sldId="45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70908601" sldId="45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21524087" sldId="45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53210022" sldId="45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43808866" sldId="45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18142622" sldId="45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817630170" sldId="45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592114029" sldId="45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10888742" sldId="46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6664863" sldId="46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42139703" sldId="46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00684045" sldId="46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17812037" sldId="46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04362948" sldId="46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99795175" sldId="46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907925386" sldId="46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78008755" sldId="468"/>
        </pc:sldMkLst>
      </pc:sldChg>
      <pc:sldChg chg="add">
        <pc:chgData name="Lucas Jellema" userId="7e183fbb-84e0-44b3-9b03-0792bc8d162b" providerId="ADAL" clId="{0163147D-3615-4188-ACA1-FE5221E68B12}" dt="2024-12-06T16:10:12.060" v="2368"/>
        <pc:sldMkLst>
          <pc:docMk/>
          <pc:sldMk cId="1673077546" sldId="519"/>
        </pc:sldMkLst>
      </pc:sldChg>
      <pc:sldChg chg="addSp delSp modSp add mod ord modAnim">
        <pc:chgData name="Lucas Jellema" userId="7e183fbb-84e0-44b3-9b03-0792bc8d162b" providerId="ADAL" clId="{0163147D-3615-4188-ACA1-FE5221E68B12}" dt="2024-12-08T07:24:47.937" v="3006"/>
        <pc:sldMkLst>
          <pc:docMk/>
          <pc:sldMk cId="3451705349" sldId="585"/>
        </pc:sldMkLst>
        <pc:spChg chg="del">
          <ac:chgData name="Lucas Jellema" userId="7e183fbb-84e0-44b3-9b03-0792bc8d162b" providerId="ADAL" clId="{0163147D-3615-4188-ACA1-FE5221E68B12}" dt="2024-12-06T16:10:20.104" v="2369" actId="478"/>
          <ac:spMkLst>
            <pc:docMk/>
            <pc:sldMk cId="3451705349" sldId="585"/>
            <ac:spMk id="4" creationId="{00000000-0000-0000-0000-000000000000}"/>
          </ac:spMkLst>
        </pc:spChg>
        <pc:picChg chg="add mod">
          <ac:chgData name="Lucas Jellema" userId="7e183fbb-84e0-44b3-9b03-0792bc8d162b" providerId="ADAL" clId="{0163147D-3615-4188-ACA1-FE5221E68B12}" dt="2024-12-08T07:24:27.690" v="3005"/>
          <ac:picMkLst>
            <pc:docMk/>
            <pc:sldMk cId="3451705349" sldId="585"/>
            <ac:picMk id="4" creationId="{C9717E1D-01FA-D572-4408-BB7E81D1E114}"/>
          </ac:picMkLst>
        </pc:picChg>
      </pc:sldChg>
      <pc:sldChg chg="delSp add mod modAnim">
        <pc:chgData name="Lucas Jellema" userId="7e183fbb-84e0-44b3-9b03-0792bc8d162b" providerId="ADAL" clId="{0163147D-3615-4188-ACA1-FE5221E68B12}" dt="2024-12-08T07:25:01.216" v="3008"/>
        <pc:sldMkLst>
          <pc:docMk/>
          <pc:sldMk cId="1148577606" sldId="586"/>
        </pc:sldMkLst>
        <pc:spChg chg="del">
          <ac:chgData name="Lucas Jellema" userId="7e183fbb-84e0-44b3-9b03-0792bc8d162b" providerId="ADAL" clId="{0163147D-3615-4188-ACA1-FE5221E68B12}" dt="2024-12-06T16:10:24.774" v="2370" actId="478"/>
          <ac:spMkLst>
            <pc:docMk/>
            <pc:sldMk cId="1148577606" sldId="586"/>
            <ac:spMk id="4" creationId="{00000000-0000-0000-0000-000000000000}"/>
          </ac:spMkLst>
        </pc:spChg>
        <pc:picChg chg="del">
          <ac:chgData name="Lucas Jellema" userId="7e183fbb-84e0-44b3-9b03-0792bc8d162b" providerId="ADAL" clId="{0163147D-3615-4188-ACA1-FE5221E68B12}" dt="2024-12-08T07:24:57.680" v="3007" actId="478"/>
          <ac:picMkLst>
            <pc:docMk/>
            <pc:sldMk cId="1148577606" sldId="586"/>
            <ac:picMk id="57346" creationId="{00000000-0000-0000-0000-000000000000}"/>
          </ac:picMkLst>
        </pc:picChg>
      </pc:sldChg>
      <pc:sldChg chg="delSp modSp add mod">
        <pc:chgData name="Lucas Jellema" userId="7e183fbb-84e0-44b3-9b03-0792bc8d162b" providerId="ADAL" clId="{0163147D-3615-4188-ACA1-FE5221E68B12}" dt="2024-11-30T13:23:41.203" v="1049" actId="478"/>
        <pc:sldMkLst>
          <pc:docMk/>
          <pc:sldMk cId="1682949895" sldId="607"/>
        </pc:sldMkLst>
        <pc:spChg chg="mod">
          <ac:chgData name="Lucas Jellema" userId="7e183fbb-84e0-44b3-9b03-0792bc8d162b" providerId="ADAL" clId="{0163147D-3615-4188-ACA1-FE5221E68B12}" dt="2024-11-30T13:23:36.780" v="1047" actId="1076"/>
          <ac:spMkLst>
            <pc:docMk/>
            <pc:sldMk cId="1682949895" sldId="607"/>
            <ac:spMk id="6" creationId="{B6EA5624-C6B4-94BA-94C0-FD57C14660C6}"/>
          </ac:spMkLst>
        </pc:spChg>
        <pc:spChg chg="del mod">
          <ac:chgData name="Lucas Jellema" userId="7e183fbb-84e0-44b3-9b03-0792bc8d162b" providerId="ADAL" clId="{0163147D-3615-4188-ACA1-FE5221E68B12}" dt="2024-11-30T13:23:41.203" v="1049" actId="478"/>
          <ac:spMkLst>
            <pc:docMk/>
            <pc:sldMk cId="1682949895" sldId="607"/>
            <ac:spMk id="12" creationId="{C60B0026-7517-4B4D-85E8-C19D7834AE77}"/>
          </ac:spMkLst>
        </pc:sp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31843329" sldId="69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79305539" sldId="69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115387503" sldId="69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710553410" sldId="69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60987095" sldId="69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65155328" sldId="69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655817404" sldId="69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36967508" sldId="304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89896133" sldId="304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19609805" sldId="304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33968212" sldId="304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88641705" sldId="304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64005579" sldId="3046"/>
        </pc:sldMkLst>
      </pc:sldChg>
      <pc:sldChg chg="addSp modSp new mod">
        <pc:chgData name="Lucas Jellema" userId="7e183fbb-84e0-44b3-9b03-0792bc8d162b" providerId="ADAL" clId="{0163147D-3615-4188-ACA1-FE5221E68B12}" dt="2024-12-08T07:37:04.502" v="3349" actId="1076"/>
        <pc:sldMkLst>
          <pc:docMk/>
          <pc:sldMk cId="2271855926" sldId="3047"/>
        </pc:sldMkLst>
        <pc:spChg chg="mod">
          <ac:chgData name="Lucas Jellema" userId="7e183fbb-84e0-44b3-9b03-0792bc8d162b" providerId="ADAL" clId="{0163147D-3615-4188-ACA1-FE5221E68B12}" dt="2024-11-26T21:01:16.545" v="26" actId="20577"/>
          <ac:spMkLst>
            <pc:docMk/>
            <pc:sldMk cId="2271855926" sldId="3047"/>
            <ac:spMk id="2" creationId="{6FDEB855-95CB-B1F3-D11E-5A9275357B89}"/>
          </ac:spMkLst>
        </pc:spChg>
        <pc:spChg chg="mod">
          <ac:chgData name="Lucas Jellema" userId="7e183fbb-84e0-44b3-9b03-0792bc8d162b" providerId="ADAL" clId="{0163147D-3615-4188-ACA1-FE5221E68B12}" dt="2024-11-26T21:01:28.686" v="51" actId="20577"/>
          <ac:spMkLst>
            <pc:docMk/>
            <pc:sldMk cId="2271855926" sldId="3047"/>
            <ac:spMk id="3" creationId="{7253EE99-7D62-91D1-EA8C-BF04316A1BB1}"/>
          </ac:spMkLst>
        </pc:spChg>
        <pc:picChg chg="add mod">
          <ac:chgData name="Lucas Jellema" userId="7e183fbb-84e0-44b3-9b03-0792bc8d162b" providerId="ADAL" clId="{0163147D-3615-4188-ACA1-FE5221E68B12}" dt="2024-12-08T07:37:01.299" v="3348" actId="1076"/>
          <ac:picMkLst>
            <pc:docMk/>
            <pc:sldMk cId="2271855926" sldId="3047"/>
            <ac:picMk id="4" creationId="{7EB2B883-E166-3E25-8F24-ED7AA4F3033A}"/>
          </ac:picMkLst>
        </pc:picChg>
        <pc:picChg chg="add mod">
          <ac:chgData name="Lucas Jellema" userId="7e183fbb-84e0-44b3-9b03-0792bc8d162b" providerId="ADAL" clId="{0163147D-3615-4188-ACA1-FE5221E68B12}" dt="2024-12-08T07:36:38.522" v="3345" actId="1076"/>
          <ac:picMkLst>
            <pc:docMk/>
            <pc:sldMk cId="2271855926" sldId="3047"/>
            <ac:picMk id="5" creationId="{797CEF1A-1ED2-3E3E-A2F8-3F50E79EEC3E}"/>
          </ac:picMkLst>
        </pc:picChg>
        <pc:picChg chg="add mod">
          <ac:chgData name="Lucas Jellema" userId="7e183fbb-84e0-44b3-9b03-0792bc8d162b" providerId="ADAL" clId="{0163147D-3615-4188-ACA1-FE5221E68B12}" dt="2024-12-08T07:37:04.502" v="3349" actId="1076"/>
          <ac:picMkLst>
            <pc:docMk/>
            <pc:sldMk cId="2271855926" sldId="3047"/>
            <ac:picMk id="2050" creationId="{1E4146BE-3C4E-55E5-CEDE-4C04BA9E381B}"/>
          </ac:picMkLst>
        </pc:picChg>
      </pc:sldChg>
      <pc:sldChg chg="modSp new mod modShow modNotesTx">
        <pc:chgData name="Lucas Jellema" userId="7e183fbb-84e0-44b3-9b03-0792bc8d162b" providerId="ADAL" clId="{0163147D-3615-4188-ACA1-FE5221E68B12}" dt="2024-12-01T09:10:24.315" v="2003" actId="729"/>
        <pc:sldMkLst>
          <pc:docMk/>
          <pc:sldMk cId="1340391495" sldId="3048"/>
        </pc:sldMkLst>
        <pc:spChg chg="mod">
          <ac:chgData name="Lucas Jellema" userId="7e183fbb-84e0-44b3-9b03-0792bc8d162b" providerId="ADAL" clId="{0163147D-3615-4188-ACA1-FE5221E68B12}" dt="2024-11-26T21:01:33.649" v="56" actId="20577"/>
          <ac:spMkLst>
            <pc:docMk/>
            <pc:sldMk cId="1340391495" sldId="3048"/>
            <ac:spMk id="2" creationId="{39E87CBB-F2F4-E99A-B90B-E4A8ECFDCC4C}"/>
          </ac:spMkLst>
        </pc:spChg>
        <pc:spChg chg="mod">
          <ac:chgData name="Lucas Jellema" userId="7e183fbb-84e0-44b3-9b03-0792bc8d162b" providerId="ADAL" clId="{0163147D-3615-4188-ACA1-FE5221E68B12}" dt="2024-11-27T06:16:00.247" v="1041" actId="20577"/>
          <ac:spMkLst>
            <pc:docMk/>
            <pc:sldMk cId="1340391495" sldId="3048"/>
            <ac:spMk id="3" creationId="{E6D16CF6-28F9-366D-BB9F-AF2E6E35D58F}"/>
          </ac:spMkLst>
        </pc:spChg>
      </pc:sldChg>
      <pc:sldChg chg="modSp new del mod">
        <pc:chgData name="Lucas Jellema" userId="7e183fbb-84e0-44b3-9b03-0792bc8d162b" providerId="ADAL" clId="{0163147D-3615-4188-ACA1-FE5221E68B12}" dt="2024-12-06T16:10:46.688" v="2371" actId="47"/>
        <pc:sldMkLst>
          <pc:docMk/>
          <pc:sldMk cId="1562338213" sldId="3049"/>
        </pc:sldMkLst>
        <pc:spChg chg="mod">
          <ac:chgData name="Lucas Jellema" userId="7e183fbb-84e0-44b3-9b03-0792bc8d162b" providerId="ADAL" clId="{0163147D-3615-4188-ACA1-FE5221E68B12}" dt="2024-11-26T21:15:07.896" v="455" actId="20577"/>
          <ac:spMkLst>
            <pc:docMk/>
            <pc:sldMk cId="1562338213" sldId="3049"/>
            <ac:spMk id="2" creationId="{8060FB07-B1BC-EF7B-DC92-E0320500AE1B}"/>
          </ac:spMkLst>
        </pc:spChg>
        <pc:spChg chg="mod">
          <ac:chgData name="Lucas Jellema" userId="7e183fbb-84e0-44b3-9b03-0792bc8d162b" providerId="ADAL" clId="{0163147D-3615-4188-ACA1-FE5221E68B12}" dt="2024-11-30T13:40:09.617" v="1103" actId="27636"/>
          <ac:spMkLst>
            <pc:docMk/>
            <pc:sldMk cId="1562338213" sldId="3049"/>
            <ac:spMk id="3" creationId="{019E914A-EC52-1A09-C051-AA15D072CD51}"/>
          </ac:spMkLst>
        </pc:spChg>
      </pc:sldChg>
      <pc:sldChg chg="modSp new del mod">
        <pc:chgData name="Lucas Jellema" userId="7e183fbb-84e0-44b3-9b03-0792bc8d162b" providerId="ADAL" clId="{0163147D-3615-4188-ACA1-FE5221E68B12}" dt="2024-12-08T10:16:39.184" v="4332" actId="47"/>
        <pc:sldMkLst>
          <pc:docMk/>
          <pc:sldMk cId="3273714533" sldId="3050"/>
        </pc:sldMkLst>
        <pc:spChg chg="mod">
          <ac:chgData name="Lucas Jellema" userId="7e183fbb-84e0-44b3-9b03-0792bc8d162b" providerId="ADAL" clId="{0163147D-3615-4188-ACA1-FE5221E68B12}" dt="2024-11-26T21:18:32.856" v="689" actId="20577"/>
          <ac:spMkLst>
            <pc:docMk/>
            <pc:sldMk cId="3273714533" sldId="3050"/>
            <ac:spMk id="2" creationId="{D3F20DA7-8A41-8C2D-F60B-5AE2208A3324}"/>
          </ac:spMkLst>
        </pc:spChg>
        <pc:spChg chg="mod">
          <ac:chgData name="Lucas Jellema" userId="7e183fbb-84e0-44b3-9b03-0792bc8d162b" providerId="ADAL" clId="{0163147D-3615-4188-ACA1-FE5221E68B12}" dt="2024-11-26T21:22:12.663" v="874" actId="20577"/>
          <ac:spMkLst>
            <pc:docMk/>
            <pc:sldMk cId="3273714533" sldId="3050"/>
            <ac:spMk id="3" creationId="{FDEA8685-152F-9F9E-F03A-C9993F992CC8}"/>
          </ac:spMkLst>
        </pc:spChg>
      </pc:sldChg>
      <pc:sldChg chg="modSp new del mod">
        <pc:chgData name="Lucas Jellema" userId="7e183fbb-84e0-44b3-9b03-0792bc8d162b" providerId="ADAL" clId="{0163147D-3615-4188-ACA1-FE5221E68B12}" dt="2024-12-08T14:21:00.352" v="5677" actId="47"/>
        <pc:sldMkLst>
          <pc:docMk/>
          <pc:sldMk cId="787579768" sldId="3051"/>
        </pc:sldMkLst>
        <pc:spChg chg="mod">
          <ac:chgData name="Lucas Jellema" userId="7e183fbb-84e0-44b3-9b03-0792bc8d162b" providerId="ADAL" clId="{0163147D-3615-4188-ACA1-FE5221E68B12}" dt="2024-11-26T21:22:23.884" v="894" actId="20577"/>
          <ac:spMkLst>
            <pc:docMk/>
            <pc:sldMk cId="787579768" sldId="3051"/>
            <ac:spMk id="2" creationId="{D2D3024F-D0C3-4406-C17E-2869D76D00CA}"/>
          </ac:spMkLst>
        </pc:spChg>
        <pc:spChg chg="mod">
          <ac:chgData name="Lucas Jellema" userId="7e183fbb-84e0-44b3-9b03-0792bc8d162b" providerId="ADAL" clId="{0163147D-3615-4188-ACA1-FE5221E68B12}" dt="2024-11-26T21:22:50.738" v="953" actId="20577"/>
          <ac:spMkLst>
            <pc:docMk/>
            <pc:sldMk cId="787579768" sldId="3051"/>
            <ac:spMk id="3" creationId="{2F924E38-DC8D-C185-96BA-C796577E3865}"/>
          </ac:spMkLst>
        </pc:spChg>
      </pc:sldChg>
      <pc:sldChg chg="addSp delSp add mod">
        <pc:chgData name="Lucas Jellema" userId="7e183fbb-84e0-44b3-9b03-0792bc8d162b" providerId="ADAL" clId="{0163147D-3615-4188-ACA1-FE5221E68B12}" dt="2024-12-06T16:06:48.407" v="2252" actId="22"/>
        <pc:sldMkLst>
          <pc:docMk/>
          <pc:sldMk cId="323928295" sldId="3053"/>
        </pc:sldMkLst>
        <pc:spChg chg="del">
          <ac:chgData name="Lucas Jellema" userId="7e183fbb-84e0-44b3-9b03-0792bc8d162b" providerId="ADAL" clId="{0163147D-3615-4188-ACA1-FE5221E68B12}" dt="2024-11-30T13:23:47.742" v="1050" actId="478"/>
          <ac:spMkLst>
            <pc:docMk/>
            <pc:sldMk cId="323928295" sldId="3053"/>
            <ac:spMk id="12" creationId="{C60B0026-7517-4B4D-85E8-C19D7834AE77}"/>
          </ac:spMkLst>
        </pc:spChg>
        <pc:picChg chg="add del">
          <ac:chgData name="Lucas Jellema" userId="7e183fbb-84e0-44b3-9b03-0792bc8d162b" providerId="ADAL" clId="{0163147D-3615-4188-ACA1-FE5221E68B12}" dt="2024-12-06T16:06:48.407" v="2252" actId="22"/>
          <ac:picMkLst>
            <pc:docMk/>
            <pc:sldMk cId="323928295" sldId="3053"/>
            <ac:picMk id="6" creationId="{166006C9-723C-2922-F317-CEBCA64D1D2F}"/>
          </ac:picMkLst>
        </pc:picChg>
      </pc:sldChg>
      <pc:sldChg chg="delSp modSp add mod">
        <pc:chgData name="Lucas Jellema" userId="7e183fbb-84e0-44b3-9b03-0792bc8d162b" providerId="ADAL" clId="{0163147D-3615-4188-ACA1-FE5221E68B12}" dt="2024-11-30T13:23:52.596" v="1051" actId="478"/>
        <pc:sldMkLst>
          <pc:docMk/>
          <pc:sldMk cId="2215610514" sldId="3054"/>
        </pc:sldMkLst>
        <pc:spChg chg="mod">
          <ac:chgData name="Lucas Jellema" userId="7e183fbb-84e0-44b3-9b03-0792bc8d162b" providerId="ADAL" clId="{0163147D-3615-4188-ACA1-FE5221E68B12}" dt="2024-11-30T13:23:20.890" v="1043" actId="27636"/>
          <ac:spMkLst>
            <pc:docMk/>
            <pc:sldMk cId="2215610514" sldId="3054"/>
            <ac:spMk id="3" creationId="{43115753-C98A-1165-AAED-C0096B1F3B94}"/>
          </ac:spMkLst>
        </pc:spChg>
        <pc:spChg chg="del">
          <ac:chgData name="Lucas Jellema" userId="7e183fbb-84e0-44b3-9b03-0792bc8d162b" providerId="ADAL" clId="{0163147D-3615-4188-ACA1-FE5221E68B12}" dt="2024-11-30T13:23:52.596" v="1051" actId="478"/>
          <ac:spMkLst>
            <pc:docMk/>
            <pc:sldMk cId="2215610514" sldId="3054"/>
            <ac:spMk id="4" creationId="{3F567184-5E2F-BE0E-5080-88A54CD6E4CA}"/>
          </ac:spMkLst>
        </pc:spChg>
      </pc:sldChg>
      <pc:sldChg chg="delSp modSp add mod">
        <pc:chgData name="Lucas Jellema" userId="7e183fbb-84e0-44b3-9b03-0792bc8d162b" providerId="ADAL" clId="{0163147D-3615-4188-ACA1-FE5221E68B12}" dt="2024-11-30T13:24:18.777" v="1059" actId="27636"/>
        <pc:sldMkLst>
          <pc:docMk/>
          <pc:sldMk cId="136958697" sldId="3055"/>
        </pc:sldMkLst>
        <pc:spChg chg="mod">
          <ac:chgData name="Lucas Jellema" userId="7e183fbb-84e0-44b3-9b03-0792bc8d162b" providerId="ADAL" clId="{0163147D-3615-4188-ACA1-FE5221E68B12}" dt="2024-11-30T13:24:18.777" v="1059" actId="27636"/>
          <ac:spMkLst>
            <pc:docMk/>
            <pc:sldMk cId="136958697" sldId="3055"/>
            <ac:spMk id="3" creationId="{8B6B63FB-C02D-7603-0FEC-0AD50BEAA2AE}"/>
          </ac:spMkLst>
        </pc:spChg>
        <pc:spChg chg="del">
          <ac:chgData name="Lucas Jellema" userId="7e183fbb-84e0-44b3-9b03-0792bc8d162b" providerId="ADAL" clId="{0163147D-3615-4188-ACA1-FE5221E68B12}" dt="2024-11-30T13:24:05.714" v="1053" actId="478"/>
          <ac:spMkLst>
            <pc:docMk/>
            <pc:sldMk cId="136958697" sldId="3055"/>
            <ac:spMk id="4" creationId="{A1A6E9B8-7118-7003-7735-4292A4B338A0}"/>
          </ac:spMkLst>
        </pc:spChg>
      </pc:sldChg>
      <pc:sldChg chg="delSp modSp add del mod">
        <pc:chgData name="Lucas Jellema" userId="7e183fbb-84e0-44b3-9b03-0792bc8d162b" providerId="ADAL" clId="{0163147D-3615-4188-ACA1-FE5221E68B12}" dt="2024-11-30T13:28:40.313" v="1076" actId="1076"/>
        <pc:sldMkLst>
          <pc:docMk/>
          <pc:sldMk cId="2362001497" sldId="3057"/>
        </pc:sldMkLst>
        <pc:spChg chg="mod">
          <ac:chgData name="Lucas Jellema" userId="7e183fbb-84e0-44b3-9b03-0792bc8d162b" providerId="ADAL" clId="{0163147D-3615-4188-ACA1-FE5221E68B12}" dt="2024-11-30T13:28:40.313" v="1076" actId="1076"/>
          <ac:spMkLst>
            <pc:docMk/>
            <pc:sldMk cId="2362001497" sldId="3057"/>
            <ac:spMk id="2" creationId="{991CD185-6841-537E-1717-92B461B76946}"/>
          </ac:spMkLst>
        </pc:spChg>
        <pc:spChg chg="del">
          <ac:chgData name="Lucas Jellema" userId="7e183fbb-84e0-44b3-9b03-0792bc8d162b" providerId="ADAL" clId="{0163147D-3615-4188-ACA1-FE5221E68B12}" dt="2024-11-30T13:28:36.649" v="1075" actId="478"/>
          <ac:spMkLst>
            <pc:docMk/>
            <pc:sldMk cId="2362001497" sldId="3057"/>
            <ac:spMk id="4" creationId="{1BB6FFC1-FCC9-8961-6ECC-A6B0302288D5}"/>
          </ac:spMkLst>
        </pc:spChg>
        <pc:spChg chg="mod">
          <ac:chgData name="Lucas Jellema" userId="7e183fbb-84e0-44b3-9b03-0792bc8d162b" providerId="ADAL" clId="{0163147D-3615-4188-ACA1-FE5221E68B12}" dt="2024-11-30T13:28:25.537" v="1074" actId="14100"/>
          <ac:spMkLst>
            <pc:docMk/>
            <pc:sldMk cId="2362001497" sldId="3057"/>
            <ac:spMk id="19" creationId="{DC28C5F0-83B9-5C5E-895C-F2D2CF7F0D65}"/>
          </ac:spMkLst>
        </pc:spChg>
      </pc:sldChg>
      <pc:sldChg chg="delSp modSp add mod">
        <pc:chgData name="Lucas Jellema" userId="7e183fbb-84e0-44b3-9b03-0792bc8d162b" providerId="ADAL" clId="{0163147D-3615-4188-ACA1-FE5221E68B12}" dt="2024-11-30T13:24:24.740" v="1060" actId="14100"/>
        <pc:sldMkLst>
          <pc:docMk/>
          <pc:sldMk cId="3521300599" sldId="3058"/>
        </pc:sldMkLst>
        <pc:spChg chg="del">
          <ac:chgData name="Lucas Jellema" userId="7e183fbb-84e0-44b3-9b03-0792bc8d162b" providerId="ADAL" clId="{0163147D-3615-4188-ACA1-FE5221E68B12}" dt="2024-11-30T13:23:58.278" v="1052" actId="478"/>
          <ac:spMkLst>
            <pc:docMk/>
            <pc:sldMk cId="3521300599" sldId="3058"/>
            <ac:spMk id="4" creationId="{3F567184-5E2F-BE0E-5080-88A54CD6E4CA}"/>
          </ac:spMkLst>
        </pc:spChg>
        <pc:picChg chg="mod">
          <ac:chgData name="Lucas Jellema" userId="7e183fbb-84e0-44b3-9b03-0792bc8d162b" providerId="ADAL" clId="{0163147D-3615-4188-ACA1-FE5221E68B12}" dt="2024-11-30T13:24:24.740" v="1060" actId="14100"/>
          <ac:picMkLst>
            <pc:docMk/>
            <pc:sldMk cId="3521300599" sldId="3058"/>
            <ac:picMk id="7" creationId="{04303B21-E12D-026C-219D-E85DF8DF2472}"/>
          </ac:picMkLst>
        </pc:picChg>
      </pc:sldChg>
      <pc:sldChg chg="addSp modSp add mod ord">
        <pc:chgData name="Lucas Jellema" userId="7e183fbb-84e0-44b3-9b03-0792bc8d162b" providerId="ADAL" clId="{0163147D-3615-4188-ACA1-FE5221E68B12}" dt="2024-12-08T09:50:25.605" v="3957" actId="1440"/>
        <pc:sldMkLst>
          <pc:docMk/>
          <pc:sldMk cId="2258077662" sldId="3059"/>
        </pc:sldMkLst>
        <pc:spChg chg="mod">
          <ac:chgData name="Lucas Jellema" userId="7e183fbb-84e0-44b3-9b03-0792bc8d162b" providerId="ADAL" clId="{0163147D-3615-4188-ACA1-FE5221E68B12}" dt="2024-11-30T13:40:03.725" v="1101" actId="20577"/>
          <ac:spMkLst>
            <pc:docMk/>
            <pc:sldMk cId="2258077662" sldId="3059"/>
            <ac:spMk id="2" creationId="{8060FB07-B1BC-EF7B-DC92-E0320500AE1B}"/>
          </ac:spMkLst>
        </pc:spChg>
        <pc:spChg chg="mod">
          <ac:chgData name="Lucas Jellema" userId="7e183fbb-84e0-44b3-9b03-0792bc8d162b" providerId="ADAL" clId="{0163147D-3615-4188-ACA1-FE5221E68B12}" dt="2024-12-08T09:50:21.661" v="3956" actId="27636"/>
          <ac:spMkLst>
            <pc:docMk/>
            <pc:sldMk cId="2258077662" sldId="3059"/>
            <ac:spMk id="3" creationId="{019E914A-EC52-1A09-C051-AA15D072CD51}"/>
          </ac:spMkLst>
        </pc:spChg>
        <pc:picChg chg="add mod">
          <ac:chgData name="Lucas Jellema" userId="7e183fbb-84e0-44b3-9b03-0792bc8d162b" providerId="ADAL" clId="{0163147D-3615-4188-ACA1-FE5221E68B12}" dt="2024-12-08T09:50:25.605" v="3957" actId="1440"/>
          <ac:picMkLst>
            <pc:docMk/>
            <pc:sldMk cId="2258077662" sldId="3059"/>
            <ac:picMk id="5" creationId="{04073783-71E9-5C04-BB85-7CB387CE50A4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1T08:09:29.626" v="1167"/>
        <pc:sldMkLst>
          <pc:docMk/>
          <pc:sldMk cId="3670953102" sldId="3060"/>
        </pc:sldMkLst>
        <pc:spChg chg="mod">
          <ac:chgData name="Lucas Jellema" userId="7e183fbb-84e0-44b3-9b03-0792bc8d162b" providerId="ADAL" clId="{0163147D-3615-4188-ACA1-FE5221E68B12}" dt="2024-12-01T08:05:08.696" v="1145" actId="20577"/>
          <ac:spMkLst>
            <pc:docMk/>
            <pc:sldMk cId="3670953102" sldId="3060"/>
            <ac:spMk id="2" creationId="{89E3F0C9-F1A1-DAD0-A040-39FF5D4F70D4}"/>
          </ac:spMkLst>
        </pc:spChg>
        <pc:spChg chg="mod">
          <ac:chgData name="Lucas Jellema" userId="7e183fbb-84e0-44b3-9b03-0792bc8d162b" providerId="ADAL" clId="{0163147D-3615-4188-ACA1-FE5221E68B12}" dt="2024-12-01T08:08:53.852" v="1162" actId="14100"/>
          <ac:spMkLst>
            <pc:docMk/>
            <pc:sldMk cId="3670953102" sldId="3060"/>
            <ac:spMk id="3" creationId="{14488815-9C6F-3F98-A4B0-410548739592}"/>
          </ac:spMkLst>
        </pc:spChg>
        <pc:picChg chg="add mod">
          <ac:chgData name="Lucas Jellema" userId="7e183fbb-84e0-44b3-9b03-0792bc8d162b" providerId="ADAL" clId="{0163147D-3615-4188-ACA1-FE5221E68B12}" dt="2024-12-01T08:08:38.117" v="1159" actId="14100"/>
          <ac:picMkLst>
            <pc:docMk/>
            <pc:sldMk cId="3670953102" sldId="3060"/>
            <ac:picMk id="1026" creationId="{64DE8690-893A-685B-83E2-970C0108588D}"/>
          </ac:picMkLst>
        </pc:picChg>
        <pc:picChg chg="add mod">
          <ac:chgData name="Lucas Jellema" userId="7e183fbb-84e0-44b3-9b03-0792bc8d162b" providerId="ADAL" clId="{0163147D-3615-4188-ACA1-FE5221E68B12}" dt="2024-12-01T08:08:45.225" v="1161" actId="1076"/>
          <ac:picMkLst>
            <pc:docMk/>
            <pc:sldMk cId="3670953102" sldId="3060"/>
            <ac:picMk id="1028" creationId="{C8603D05-AC2D-3186-5FED-2EB3E9E606BD}"/>
          </ac:picMkLst>
        </pc:picChg>
      </pc:sldChg>
      <pc:sldChg chg="addSp modSp new mod">
        <pc:chgData name="Lucas Jellema" userId="7e183fbb-84e0-44b3-9b03-0792bc8d162b" providerId="ADAL" clId="{0163147D-3615-4188-ACA1-FE5221E68B12}" dt="2024-12-01T08:12:55.770" v="1208" actId="1076"/>
        <pc:sldMkLst>
          <pc:docMk/>
          <pc:sldMk cId="3167631106" sldId="3061"/>
        </pc:sldMkLst>
        <pc:picChg chg="add mod modCrop">
          <ac:chgData name="Lucas Jellema" userId="7e183fbb-84e0-44b3-9b03-0792bc8d162b" providerId="ADAL" clId="{0163147D-3615-4188-ACA1-FE5221E68B12}" dt="2024-12-01T08:12:55.770" v="1208" actId="1076"/>
          <ac:picMkLst>
            <pc:docMk/>
            <pc:sldMk cId="3167631106" sldId="3061"/>
            <ac:picMk id="5" creationId="{54DCC71B-39EC-DD2C-CB9E-82F871D153B9}"/>
          </ac:picMkLst>
        </pc:picChg>
        <pc:picChg chg="add mod modCrop">
          <ac:chgData name="Lucas Jellema" userId="7e183fbb-84e0-44b3-9b03-0792bc8d162b" providerId="ADAL" clId="{0163147D-3615-4188-ACA1-FE5221E68B12}" dt="2024-12-01T08:12:29.806" v="1201" actId="14100"/>
          <ac:picMkLst>
            <pc:docMk/>
            <pc:sldMk cId="3167631106" sldId="3061"/>
            <ac:picMk id="6" creationId="{2F5C3A3F-EC8D-8DA4-4948-F19BDF730495}"/>
          </ac:picMkLst>
        </pc:picChg>
      </pc:sldChg>
      <pc:sldChg chg="addSp delSp modSp add mod modTransition modAnim">
        <pc:chgData name="Lucas Jellema" userId="7e183fbb-84e0-44b3-9b03-0792bc8d162b" providerId="ADAL" clId="{0163147D-3615-4188-ACA1-FE5221E68B12}" dt="2024-12-01T08:11:46.232" v="1193"/>
        <pc:sldMkLst>
          <pc:docMk/>
          <pc:sldMk cId="4105189771" sldId="3062"/>
        </pc:sldMkLst>
        <pc:spChg chg="mod">
          <ac:chgData name="Lucas Jellema" userId="7e183fbb-84e0-44b3-9b03-0792bc8d162b" providerId="ADAL" clId="{0163147D-3615-4188-ACA1-FE5221E68B12}" dt="2024-12-01T08:11:04.497" v="1185" actId="1076"/>
          <ac:spMkLst>
            <pc:docMk/>
            <pc:sldMk cId="4105189771" sldId="3062"/>
            <ac:spMk id="3" creationId="{14488815-9C6F-3F98-A4B0-410548739592}"/>
          </ac:spMkLst>
        </pc:spChg>
        <pc:picChg chg="add mod">
          <ac:chgData name="Lucas Jellema" userId="7e183fbb-84e0-44b3-9b03-0792bc8d162b" providerId="ADAL" clId="{0163147D-3615-4188-ACA1-FE5221E68B12}" dt="2024-12-01T08:11:15.197" v="1187" actId="1440"/>
          <ac:picMkLst>
            <pc:docMk/>
            <pc:sldMk cId="4105189771" sldId="3062"/>
            <ac:picMk id="5" creationId="{9F3CC1A7-DB68-4ED5-03FC-1F1A63AFC5A0}"/>
          </ac:picMkLst>
        </pc:picChg>
        <pc:picChg chg="mod">
          <ac:chgData name="Lucas Jellema" userId="7e183fbb-84e0-44b3-9b03-0792bc8d162b" providerId="ADAL" clId="{0163147D-3615-4188-ACA1-FE5221E68B12}" dt="2024-12-01T08:11:11.675" v="1186" actId="1076"/>
          <ac:picMkLst>
            <pc:docMk/>
            <pc:sldMk cId="4105189771" sldId="3062"/>
            <ac:picMk id="1026" creationId="{64DE8690-893A-685B-83E2-970C0108588D}"/>
          </ac:picMkLst>
        </pc:picChg>
        <pc:picChg chg="del">
          <ac:chgData name="Lucas Jellema" userId="7e183fbb-84e0-44b3-9b03-0792bc8d162b" providerId="ADAL" clId="{0163147D-3615-4188-ACA1-FE5221E68B12}" dt="2024-12-01T08:09:36.247" v="1168" actId="478"/>
          <ac:picMkLst>
            <pc:docMk/>
            <pc:sldMk cId="4105189771" sldId="3062"/>
            <ac:picMk id="1028" creationId="{C8603D05-AC2D-3186-5FED-2EB3E9E606BD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1T08:26:28.804" v="1452"/>
        <pc:sldMkLst>
          <pc:docMk/>
          <pc:sldMk cId="2917262221" sldId="3063"/>
        </pc:sldMkLst>
        <pc:spChg chg="add mod">
          <ac:chgData name="Lucas Jellema" userId="7e183fbb-84e0-44b3-9b03-0792bc8d162b" providerId="ADAL" clId="{0163147D-3615-4188-ACA1-FE5221E68B12}" dt="2024-12-01T08:14:55.774" v="1225" actId="14100"/>
          <ac:spMkLst>
            <pc:docMk/>
            <pc:sldMk cId="2917262221" sldId="3063"/>
            <ac:spMk id="9" creationId="{CB551E07-3A09-F953-CD3F-B162BFDB409E}"/>
          </ac:spMkLst>
        </pc:spChg>
        <pc:spChg chg="add mod">
          <ac:chgData name="Lucas Jellema" userId="7e183fbb-84e0-44b3-9b03-0792bc8d162b" providerId="ADAL" clId="{0163147D-3615-4188-ACA1-FE5221E68B12}" dt="2024-12-01T08:15:01.678" v="1231" actId="20577"/>
          <ac:spMkLst>
            <pc:docMk/>
            <pc:sldMk cId="2917262221" sldId="3063"/>
            <ac:spMk id="10" creationId="{265033A5-B4FA-4694-875C-3D0C10936177}"/>
          </ac:spMkLst>
        </pc:spChg>
        <pc:spChg chg="add mod">
          <ac:chgData name="Lucas Jellema" userId="7e183fbb-84e0-44b3-9b03-0792bc8d162b" providerId="ADAL" clId="{0163147D-3615-4188-ACA1-FE5221E68B12}" dt="2024-12-01T08:15:10.406" v="1237" actId="20577"/>
          <ac:spMkLst>
            <pc:docMk/>
            <pc:sldMk cId="2917262221" sldId="3063"/>
            <ac:spMk id="11" creationId="{B4CABBA7-1A5A-B434-CCE6-50EBBC35830F}"/>
          </ac:spMkLst>
        </pc:spChg>
        <pc:picChg chg="add mod">
          <ac:chgData name="Lucas Jellema" userId="7e183fbb-84e0-44b3-9b03-0792bc8d162b" providerId="ADAL" clId="{0163147D-3615-4188-ACA1-FE5221E68B12}" dt="2024-12-01T08:14:23.033" v="1216" actId="1440"/>
          <ac:picMkLst>
            <pc:docMk/>
            <pc:sldMk cId="2917262221" sldId="3063"/>
            <ac:picMk id="5" creationId="{F21B4144-3638-78B3-2E44-6F2EC69C3491}"/>
          </ac:picMkLst>
        </pc:picChg>
        <pc:picChg chg="add mod">
          <ac:chgData name="Lucas Jellema" userId="7e183fbb-84e0-44b3-9b03-0792bc8d162b" providerId="ADAL" clId="{0163147D-3615-4188-ACA1-FE5221E68B12}" dt="2024-12-01T08:14:20.008" v="1215" actId="1440"/>
          <ac:picMkLst>
            <pc:docMk/>
            <pc:sldMk cId="2917262221" sldId="3063"/>
            <ac:picMk id="7" creationId="{64D58E6C-83ED-2EED-4BD6-DF57AE7E1B74}"/>
          </ac:picMkLst>
        </pc:picChg>
        <pc:picChg chg="add mod">
          <ac:chgData name="Lucas Jellema" userId="7e183fbb-84e0-44b3-9b03-0792bc8d162b" providerId="ADAL" clId="{0163147D-3615-4188-ACA1-FE5221E68B12}" dt="2024-12-01T08:14:39.700" v="1218" actId="1076"/>
          <ac:picMkLst>
            <pc:docMk/>
            <pc:sldMk cId="2917262221" sldId="3063"/>
            <ac:picMk id="8" creationId="{D965408A-5F60-EAC2-92C9-465AAC715EB5}"/>
          </ac:picMkLst>
        </pc:picChg>
      </pc:sldChg>
      <pc:sldChg chg="addSp delSp modSp new del mod">
        <pc:chgData name="Lucas Jellema" userId="7e183fbb-84e0-44b3-9b03-0792bc8d162b" providerId="ADAL" clId="{0163147D-3615-4188-ACA1-FE5221E68B12}" dt="2024-12-01T08:21:50.133" v="1371" actId="47"/>
        <pc:sldMkLst>
          <pc:docMk/>
          <pc:sldMk cId="3810974141" sldId="3064"/>
        </pc:sldMkLst>
        <pc:spChg chg="del">
          <ac:chgData name="Lucas Jellema" userId="7e183fbb-84e0-44b3-9b03-0792bc8d162b" providerId="ADAL" clId="{0163147D-3615-4188-ACA1-FE5221E68B12}" dt="2024-12-01T08:20:08.272" v="1310" actId="478"/>
          <ac:spMkLst>
            <pc:docMk/>
            <pc:sldMk cId="3810974141" sldId="3064"/>
            <ac:spMk id="2" creationId="{43EB03A6-AB4A-D77C-9BD5-9DB59B9CBAF1}"/>
          </ac:spMkLst>
        </pc:spChg>
        <pc:spChg chg="del">
          <ac:chgData name="Lucas Jellema" userId="7e183fbb-84e0-44b3-9b03-0792bc8d162b" providerId="ADAL" clId="{0163147D-3615-4188-ACA1-FE5221E68B12}" dt="2024-12-01T08:20:08.272" v="1310" actId="478"/>
          <ac:spMkLst>
            <pc:docMk/>
            <pc:sldMk cId="3810974141" sldId="3064"/>
            <ac:spMk id="3" creationId="{DE8B2384-4A1D-E4A1-3CC1-864A1EB26DBC}"/>
          </ac:spMkLst>
        </pc:spChg>
        <pc:spChg chg="add mod">
          <ac:chgData name="Lucas Jellema" userId="7e183fbb-84e0-44b3-9b03-0792bc8d162b" providerId="ADAL" clId="{0163147D-3615-4188-ACA1-FE5221E68B12}" dt="2024-12-01T08:20:12.387" v="1335" actId="1038"/>
          <ac:spMkLst>
            <pc:docMk/>
            <pc:sldMk cId="3810974141" sldId="3064"/>
            <ac:spMk id="4" creationId="{1B95F543-52A4-A98C-4582-32FCB496555B}"/>
          </ac:spMkLst>
        </pc:spChg>
        <pc:spChg chg="add mod">
          <ac:chgData name="Lucas Jellema" userId="7e183fbb-84e0-44b3-9b03-0792bc8d162b" providerId="ADAL" clId="{0163147D-3615-4188-ACA1-FE5221E68B12}" dt="2024-12-01T08:20:12.387" v="1335" actId="1038"/>
          <ac:spMkLst>
            <pc:docMk/>
            <pc:sldMk cId="3810974141" sldId="3064"/>
            <ac:spMk id="5" creationId="{065A134D-8332-500F-E5D9-8E2F9EB7B4A5}"/>
          </ac:spMkLst>
        </pc:spChg>
      </pc:sldChg>
      <pc:sldChg chg="add del">
        <pc:chgData name="Lucas Jellema" userId="7e183fbb-84e0-44b3-9b03-0792bc8d162b" providerId="ADAL" clId="{0163147D-3615-4188-ACA1-FE5221E68B12}" dt="2024-12-01T08:21:50.133" v="1371" actId="47"/>
        <pc:sldMkLst>
          <pc:docMk/>
          <pc:sldMk cId="3352257086" sldId="3065"/>
        </pc:sldMkLst>
      </pc:sldChg>
      <pc:sldChg chg="modSp add del mod">
        <pc:chgData name="Lucas Jellema" userId="7e183fbb-84e0-44b3-9b03-0792bc8d162b" providerId="ADAL" clId="{0163147D-3615-4188-ACA1-FE5221E68B12}" dt="2024-12-01T08:24:36.507" v="1401" actId="47"/>
        <pc:sldMkLst>
          <pc:docMk/>
          <pc:sldMk cId="2709712214" sldId="3066"/>
        </pc:sldMkLst>
        <pc:spChg chg="mod">
          <ac:chgData name="Lucas Jellema" userId="7e183fbb-84e0-44b3-9b03-0792bc8d162b" providerId="ADAL" clId="{0163147D-3615-4188-ACA1-FE5221E68B12}" dt="2024-12-01T08:21:40.638" v="1369" actId="6549"/>
          <ac:spMkLst>
            <pc:docMk/>
            <pc:sldMk cId="2709712214" sldId="3066"/>
            <ac:spMk id="5" creationId="{065A134D-8332-500F-E5D9-8E2F9EB7B4A5}"/>
          </ac:spMkLst>
        </pc:spChg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1005949991" sldId="3067"/>
        </pc:sldMkLst>
      </pc:sldChg>
      <pc:sldChg chg="add del">
        <pc:chgData name="Lucas Jellema" userId="7e183fbb-84e0-44b3-9b03-0792bc8d162b" providerId="ADAL" clId="{0163147D-3615-4188-ACA1-FE5221E68B12}" dt="2024-12-01T08:21:45.125" v="1370" actId="47"/>
        <pc:sldMkLst>
          <pc:docMk/>
          <pc:sldMk cId="3681204802" sldId="3067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4028409289" sldId="3068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2044093933" sldId="3069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1360771892" sldId="3070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4156220168" sldId="3071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2949295365" sldId="3072"/>
        </pc:sldMkLst>
      </pc:sldChg>
      <pc:sldChg chg="modSp add mod">
        <pc:chgData name="Lucas Jellema" userId="7e183fbb-84e0-44b3-9b03-0792bc8d162b" providerId="ADAL" clId="{0163147D-3615-4188-ACA1-FE5221E68B12}" dt="2024-12-01T08:26:19.698" v="1451" actId="20577"/>
        <pc:sldMkLst>
          <pc:docMk/>
          <pc:sldMk cId="738646855" sldId="3073"/>
        </pc:sldMkLst>
        <pc:spChg chg="mod">
          <ac:chgData name="Lucas Jellema" userId="7e183fbb-84e0-44b3-9b03-0792bc8d162b" providerId="ADAL" clId="{0163147D-3615-4188-ACA1-FE5221E68B12}" dt="2024-12-01T08:26:19.698" v="1451" actId="20577"/>
          <ac:spMkLst>
            <pc:docMk/>
            <pc:sldMk cId="738646855" sldId="3073"/>
            <ac:spMk id="5" creationId="{065A134D-8332-500F-E5D9-8E2F9EB7B4A5}"/>
          </ac:spMkLst>
        </pc:spChg>
      </pc:sldChg>
      <pc:sldChg chg="addSp delSp modSp add mod modTransition">
        <pc:chgData name="Lucas Jellema" userId="7e183fbb-84e0-44b3-9b03-0792bc8d162b" providerId="ADAL" clId="{0163147D-3615-4188-ACA1-FE5221E68B12}" dt="2024-12-01T08:30:31.813" v="1769" actId="478"/>
        <pc:sldMkLst>
          <pc:docMk/>
          <pc:sldMk cId="2479150700" sldId="3074"/>
        </pc:sldMkLst>
        <pc:spChg chg="add del mod">
          <ac:chgData name="Lucas Jellema" userId="7e183fbb-84e0-44b3-9b03-0792bc8d162b" providerId="ADAL" clId="{0163147D-3615-4188-ACA1-FE5221E68B12}" dt="2024-12-01T08:30:31.813" v="1769" actId="478"/>
          <ac:spMkLst>
            <pc:docMk/>
            <pc:sldMk cId="2479150700" sldId="3074"/>
            <ac:spMk id="2" creationId="{6859F9DC-24E4-14CB-6024-A1D90A0F73EA}"/>
          </ac:spMkLst>
        </pc:spChg>
      </pc:sldChg>
      <pc:sldChg chg="add">
        <pc:chgData name="Lucas Jellema" userId="7e183fbb-84e0-44b3-9b03-0792bc8d162b" providerId="ADAL" clId="{0163147D-3615-4188-ACA1-FE5221E68B12}" dt="2024-12-01T08:22:43.451" v="1384" actId="2890"/>
        <pc:sldMkLst>
          <pc:docMk/>
          <pc:sldMk cId="2328673036" sldId="3075"/>
        </pc:sldMkLst>
      </pc:sldChg>
      <pc:sldChg chg="add">
        <pc:chgData name="Lucas Jellema" userId="7e183fbb-84e0-44b3-9b03-0792bc8d162b" providerId="ADAL" clId="{0163147D-3615-4188-ACA1-FE5221E68B12}" dt="2024-12-01T08:23:03.551" v="1386" actId="2890"/>
        <pc:sldMkLst>
          <pc:docMk/>
          <pc:sldMk cId="4168662214" sldId="3076"/>
        </pc:sldMkLst>
      </pc:sldChg>
      <pc:sldChg chg="add">
        <pc:chgData name="Lucas Jellema" userId="7e183fbb-84e0-44b3-9b03-0792bc8d162b" providerId="ADAL" clId="{0163147D-3615-4188-ACA1-FE5221E68B12}" dt="2024-12-01T08:23:19.890" v="1388" actId="2890"/>
        <pc:sldMkLst>
          <pc:docMk/>
          <pc:sldMk cId="24558956" sldId="3077"/>
        </pc:sldMkLst>
      </pc:sldChg>
      <pc:sldChg chg="add">
        <pc:chgData name="Lucas Jellema" userId="7e183fbb-84e0-44b3-9b03-0792bc8d162b" providerId="ADAL" clId="{0163147D-3615-4188-ACA1-FE5221E68B12}" dt="2024-12-01T08:23:29.764" v="1390" actId="2890"/>
        <pc:sldMkLst>
          <pc:docMk/>
          <pc:sldMk cId="3200122439" sldId="3078"/>
        </pc:sldMkLst>
      </pc:sldChg>
      <pc:sldChg chg="add">
        <pc:chgData name="Lucas Jellema" userId="7e183fbb-84e0-44b3-9b03-0792bc8d162b" providerId="ADAL" clId="{0163147D-3615-4188-ACA1-FE5221E68B12}" dt="2024-12-01T08:23:51.810" v="1392" actId="2890"/>
        <pc:sldMkLst>
          <pc:docMk/>
          <pc:sldMk cId="389512195" sldId="3079"/>
        </pc:sldMkLst>
      </pc:sldChg>
      <pc:sldChg chg="add">
        <pc:chgData name="Lucas Jellema" userId="7e183fbb-84e0-44b3-9b03-0792bc8d162b" providerId="ADAL" clId="{0163147D-3615-4188-ACA1-FE5221E68B12}" dt="2024-12-01T08:23:58.287" v="1394" actId="2890"/>
        <pc:sldMkLst>
          <pc:docMk/>
          <pc:sldMk cId="1621320292" sldId="3080"/>
        </pc:sldMkLst>
      </pc:sldChg>
      <pc:sldChg chg="add">
        <pc:chgData name="Lucas Jellema" userId="7e183fbb-84e0-44b3-9b03-0792bc8d162b" providerId="ADAL" clId="{0163147D-3615-4188-ACA1-FE5221E68B12}" dt="2024-12-01T08:24:13.398" v="1396" actId="2890"/>
        <pc:sldMkLst>
          <pc:docMk/>
          <pc:sldMk cId="2155558829" sldId="3081"/>
        </pc:sldMkLst>
      </pc:sldChg>
      <pc:sldChg chg="add">
        <pc:chgData name="Lucas Jellema" userId="7e183fbb-84e0-44b3-9b03-0792bc8d162b" providerId="ADAL" clId="{0163147D-3615-4188-ACA1-FE5221E68B12}" dt="2024-12-01T08:24:25.566" v="1398" actId="2890"/>
        <pc:sldMkLst>
          <pc:docMk/>
          <pc:sldMk cId="3691337147" sldId="3082"/>
        </pc:sldMkLst>
      </pc:sldChg>
      <pc:sldChg chg="modSp add mod">
        <pc:chgData name="Lucas Jellema" userId="7e183fbb-84e0-44b3-9b03-0792bc8d162b" providerId="ADAL" clId="{0163147D-3615-4188-ACA1-FE5221E68B12}" dt="2024-12-01T08:25:29.904" v="1427" actId="20577"/>
        <pc:sldMkLst>
          <pc:docMk/>
          <pc:sldMk cId="3998153782" sldId="3083"/>
        </pc:sldMkLst>
        <pc:spChg chg="mod">
          <ac:chgData name="Lucas Jellema" userId="7e183fbb-84e0-44b3-9b03-0792bc8d162b" providerId="ADAL" clId="{0163147D-3615-4188-ACA1-FE5221E68B12}" dt="2024-12-01T08:25:29.904" v="1427" actId="20577"/>
          <ac:spMkLst>
            <pc:docMk/>
            <pc:sldMk cId="3998153782" sldId="3083"/>
            <ac:spMk id="5" creationId="{065A134D-8332-500F-E5D9-8E2F9EB7B4A5}"/>
          </ac:spMkLst>
        </pc:spChg>
      </pc:sldChg>
      <pc:sldChg chg="add">
        <pc:chgData name="Lucas Jellema" userId="7e183fbb-84e0-44b3-9b03-0792bc8d162b" providerId="ADAL" clId="{0163147D-3615-4188-ACA1-FE5221E68B12}" dt="2024-12-01T08:26:13.489" v="1449" actId="2890"/>
        <pc:sldMkLst>
          <pc:docMk/>
          <pc:sldMk cId="985479008" sldId="3084"/>
        </pc:sldMkLst>
      </pc:sldChg>
      <pc:sldChg chg="add">
        <pc:chgData name="Lucas Jellema" userId="7e183fbb-84e0-44b3-9b03-0792bc8d162b" providerId="ADAL" clId="{0163147D-3615-4188-ACA1-FE5221E68B12}" dt="2024-12-01T08:30:27.472" v="1768" actId="2890"/>
        <pc:sldMkLst>
          <pc:docMk/>
          <pc:sldMk cId="380327336" sldId="3085"/>
        </pc:sldMkLst>
      </pc:sldChg>
      <pc:sldChg chg="addSp modSp new mod modAnim">
        <pc:chgData name="Lucas Jellema" userId="7e183fbb-84e0-44b3-9b03-0792bc8d162b" providerId="ADAL" clId="{0163147D-3615-4188-ACA1-FE5221E68B12}" dt="2024-12-01T08:55:27.276" v="1897" actId="1076"/>
        <pc:sldMkLst>
          <pc:docMk/>
          <pc:sldMk cId="2774753944" sldId="3086"/>
        </pc:sldMkLst>
        <pc:spChg chg="mod">
          <ac:chgData name="Lucas Jellema" userId="7e183fbb-84e0-44b3-9b03-0792bc8d162b" providerId="ADAL" clId="{0163147D-3615-4188-ACA1-FE5221E68B12}" dt="2024-12-01T08:31:13.499" v="1774" actId="20577"/>
          <ac:spMkLst>
            <pc:docMk/>
            <pc:sldMk cId="2774753944" sldId="3086"/>
            <ac:spMk id="2" creationId="{B67377D4-5A6F-4DC0-EE7E-7622FC995698}"/>
          </ac:spMkLst>
        </pc:spChg>
        <pc:spChg chg="add mod">
          <ac:chgData name="Lucas Jellema" userId="7e183fbb-84e0-44b3-9b03-0792bc8d162b" providerId="ADAL" clId="{0163147D-3615-4188-ACA1-FE5221E68B12}" dt="2024-12-01T08:31:54.926" v="1803" actId="13822"/>
          <ac:spMkLst>
            <pc:docMk/>
            <pc:sldMk cId="2774753944" sldId="3086"/>
            <ac:spMk id="4" creationId="{FFA0F63B-8149-394F-EBBF-9FC857DD7DF5}"/>
          </ac:spMkLst>
        </pc:spChg>
        <pc:spChg chg="add mod ord">
          <ac:chgData name="Lucas Jellema" userId="7e183fbb-84e0-44b3-9b03-0792bc8d162b" providerId="ADAL" clId="{0163147D-3615-4188-ACA1-FE5221E68B12}" dt="2024-12-01T08:32:00.021" v="1804" actId="14100"/>
          <ac:spMkLst>
            <pc:docMk/>
            <pc:sldMk cId="2774753944" sldId="3086"/>
            <ac:spMk id="5" creationId="{8A54E687-9F41-74DB-4645-E73EB5B049C0}"/>
          </ac:spMkLst>
        </pc:spChg>
        <pc:spChg chg="add mod">
          <ac:chgData name="Lucas Jellema" userId="7e183fbb-84e0-44b3-9b03-0792bc8d162b" providerId="ADAL" clId="{0163147D-3615-4188-ACA1-FE5221E68B12}" dt="2024-12-01T08:32:16.486" v="1814" actId="207"/>
          <ac:spMkLst>
            <pc:docMk/>
            <pc:sldMk cId="2774753944" sldId="3086"/>
            <ac:spMk id="6" creationId="{6C64DBC0-2553-BF6A-8A3D-41BFB60EC9D7}"/>
          </ac:spMkLst>
        </pc:spChg>
        <pc:spChg chg="add mod">
          <ac:chgData name="Lucas Jellema" userId="7e183fbb-84e0-44b3-9b03-0792bc8d162b" providerId="ADAL" clId="{0163147D-3615-4188-ACA1-FE5221E68B12}" dt="2024-12-01T08:32:56.150" v="1829" actId="20577"/>
          <ac:spMkLst>
            <pc:docMk/>
            <pc:sldMk cId="2774753944" sldId="3086"/>
            <ac:spMk id="7" creationId="{2C0484A5-096A-F1D0-A706-DF68B068FFF5}"/>
          </ac:spMkLst>
        </pc:spChg>
        <pc:spChg chg="add mod">
          <ac:chgData name="Lucas Jellema" userId="7e183fbb-84e0-44b3-9b03-0792bc8d162b" providerId="ADAL" clId="{0163147D-3615-4188-ACA1-FE5221E68B12}" dt="2024-12-01T08:33:15.064" v="1832" actId="13822"/>
          <ac:spMkLst>
            <pc:docMk/>
            <pc:sldMk cId="2774753944" sldId="3086"/>
            <ac:spMk id="10" creationId="{1540C592-3FD8-27F5-A096-393974579D87}"/>
          </ac:spMkLst>
        </pc:spChg>
        <pc:spChg chg="add mod">
          <ac:chgData name="Lucas Jellema" userId="7e183fbb-84e0-44b3-9b03-0792bc8d162b" providerId="ADAL" clId="{0163147D-3615-4188-ACA1-FE5221E68B12}" dt="2024-12-01T08:33:47.082" v="1835"/>
          <ac:spMkLst>
            <pc:docMk/>
            <pc:sldMk cId="2774753944" sldId="3086"/>
            <ac:spMk id="13" creationId="{FE6CC2F9-8E28-998E-555D-DDB3B4BD64CA}"/>
          </ac:spMkLst>
        </pc:spChg>
        <pc:spChg chg="add mod">
          <ac:chgData name="Lucas Jellema" userId="7e183fbb-84e0-44b3-9b03-0792bc8d162b" providerId="ADAL" clId="{0163147D-3615-4188-ACA1-FE5221E68B12}" dt="2024-12-01T08:34:14.605" v="1837"/>
          <ac:spMkLst>
            <pc:docMk/>
            <pc:sldMk cId="2774753944" sldId="3086"/>
            <ac:spMk id="14" creationId="{2D252B4E-0253-D049-B82F-295F746A1052}"/>
          </ac:spMkLst>
        </pc:spChg>
        <pc:spChg chg="add mod">
          <ac:chgData name="Lucas Jellema" userId="7e183fbb-84e0-44b3-9b03-0792bc8d162b" providerId="ADAL" clId="{0163147D-3615-4188-ACA1-FE5221E68B12}" dt="2024-12-01T08:55:11.404" v="1895" actId="14100"/>
          <ac:spMkLst>
            <pc:docMk/>
            <pc:sldMk cId="2774753944" sldId="3086"/>
            <ac:spMk id="15" creationId="{C6CFE929-FD20-69C7-CEBA-8B5A06628F99}"/>
          </ac:spMkLst>
        </pc:spChg>
        <pc:spChg chg="add mod">
          <ac:chgData name="Lucas Jellema" userId="7e183fbb-84e0-44b3-9b03-0792bc8d162b" providerId="ADAL" clId="{0163147D-3615-4188-ACA1-FE5221E68B12}" dt="2024-12-01T08:55:27.276" v="1897" actId="1076"/>
          <ac:spMkLst>
            <pc:docMk/>
            <pc:sldMk cId="2774753944" sldId="3086"/>
            <ac:spMk id="16" creationId="{6CABEB7B-07BE-8CDB-F8A6-E4C8DEBB5654}"/>
          </ac:spMkLst>
        </pc:spChg>
        <pc:cxnChg chg="add mod">
          <ac:chgData name="Lucas Jellema" userId="7e183fbb-84e0-44b3-9b03-0792bc8d162b" providerId="ADAL" clId="{0163147D-3615-4188-ACA1-FE5221E68B12}" dt="2024-12-01T08:32:49.835" v="1824" actId="693"/>
          <ac:cxnSpMkLst>
            <pc:docMk/>
            <pc:sldMk cId="2774753944" sldId="3086"/>
            <ac:cxnSpMk id="9" creationId="{6E6A6B74-911D-D3CC-45A5-F7566A71F586}"/>
          </ac:cxnSpMkLst>
        </pc:cxnChg>
        <pc:cxnChg chg="add">
          <ac:chgData name="Lucas Jellema" userId="7e183fbb-84e0-44b3-9b03-0792bc8d162b" providerId="ADAL" clId="{0163147D-3615-4188-ACA1-FE5221E68B12}" dt="2024-12-01T08:33:22.664" v="1833" actId="11529"/>
          <ac:cxnSpMkLst>
            <pc:docMk/>
            <pc:sldMk cId="2774753944" sldId="3086"/>
            <ac:cxnSpMk id="12" creationId="{0955B793-CB6C-9576-961B-3C3FEC8CC1F8}"/>
          </ac:cxnSpMkLst>
        </pc:cxnChg>
      </pc:sldChg>
      <pc:sldChg chg="addSp modSp add mod modTransition modAnim">
        <pc:chgData name="Lucas Jellema" userId="7e183fbb-84e0-44b3-9b03-0792bc8d162b" providerId="ADAL" clId="{0163147D-3615-4188-ACA1-FE5221E68B12}" dt="2024-12-01T09:00:13.385" v="1909"/>
        <pc:sldMkLst>
          <pc:docMk/>
          <pc:sldMk cId="74649373" sldId="3087"/>
        </pc:sldMkLst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4" creationId="{FFA0F63B-8149-394F-EBBF-9FC857DD7DF5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5" creationId="{8A54E687-9F41-74DB-4645-E73EB5B049C0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6" creationId="{6C64DBC0-2553-BF6A-8A3D-41BFB60EC9D7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7" creationId="{2C0484A5-096A-F1D0-A706-DF68B068FFF5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0" creationId="{1540C592-3FD8-27F5-A096-393974579D87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3" creationId="{FE6CC2F9-8E28-998E-555D-DDB3B4BD64CA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4" creationId="{2D252B4E-0253-D049-B82F-295F746A1052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5" creationId="{C6CFE929-FD20-69C7-CEBA-8B5A06628F99}"/>
          </ac:spMkLst>
        </pc:spChg>
        <pc:spChg chg="mod ord">
          <ac:chgData name="Lucas Jellema" userId="7e183fbb-84e0-44b3-9b03-0792bc8d162b" providerId="ADAL" clId="{0163147D-3615-4188-ACA1-FE5221E68B12}" dt="2024-12-01T08:59:55.870" v="1905" actId="166"/>
          <ac:spMkLst>
            <pc:docMk/>
            <pc:sldMk cId="74649373" sldId="3087"/>
            <ac:spMk id="16" creationId="{6CABEB7B-07BE-8CDB-F8A6-E4C8DEBB5654}"/>
          </ac:spMkLst>
        </pc:spChg>
        <pc:picChg chg="add mod">
          <ac:chgData name="Lucas Jellema" userId="7e183fbb-84e0-44b3-9b03-0792bc8d162b" providerId="ADAL" clId="{0163147D-3615-4188-ACA1-FE5221E68B12}" dt="2024-12-01T09:00:05.855" v="1908" actId="1440"/>
          <ac:picMkLst>
            <pc:docMk/>
            <pc:sldMk cId="74649373" sldId="3087"/>
            <ac:picMk id="11" creationId="{CBB8240D-4528-328F-E09D-8E2F99A7815D}"/>
          </ac:picMkLst>
        </pc:picChg>
        <pc:cxnChg chg="mod">
          <ac:chgData name="Lucas Jellema" userId="7e183fbb-84e0-44b3-9b03-0792bc8d162b" providerId="ADAL" clId="{0163147D-3615-4188-ACA1-FE5221E68B12}" dt="2024-12-01T08:59:43.663" v="1903" actId="1076"/>
          <ac:cxnSpMkLst>
            <pc:docMk/>
            <pc:sldMk cId="74649373" sldId="3087"/>
            <ac:cxnSpMk id="12" creationId="{0955B793-CB6C-9576-961B-3C3FEC8CC1F8}"/>
          </ac:cxnSpMkLst>
        </pc:cxnChg>
      </pc:sldChg>
      <pc:sldChg chg="addSp modSp new mod modAnim modNotesTx">
        <pc:chgData name="Lucas Jellema" userId="7e183fbb-84e0-44b3-9b03-0792bc8d162b" providerId="ADAL" clId="{0163147D-3615-4188-ACA1-FE5221E68B12}" dt="2024-12-01T09:07:56.684" v="1977"/>
        <pc:sldMkLst>
          <pc:docMk/>
          <pc:sldMk cId="2366874790" sldId="3088"/>
        </pc:sldMkLst>
        <pc:spChg chg="mod">
          <ac:chgData name="Lucas Jellema" userId="7e183fbb-84e0-44b3-9b03-0792bc8d162b" providerId="ADAL" clId="{0163147D-3615-4188-ACA1-FE5221E68B12}" dt="2024-12-01T09:03:15.590" v="1925" actId="20577"/>
          <ac:spMkLst>
            <pc:docMk/>
            <pc:sldMk cId="2366874790" sldId="3088"/>
            <ac:spMk id="2" creationId="{AB240976-15BD-F49B-8F7E-99994064D714}"/>
          </ac:spMkLst>
        </pc:spChg>
        <pc:spChg chg="mod">
          <ac:chgData name="Lucas Jellema" userId="7e183fbb-84e0-44b3-9b03-0792bc8d162b" providerId="ADAL" clId="{0163147D-3615-4188-ACA1-FE5221E68B12}" dt="2024-12-01T09:03:37.526" v="1970" actId="20577"/>
          <ac:spMkLst>
            <pc:docMk/>
            <pc:sldMk cId="2366874790" sldId="3088"/>
            <ac:spMk id="3" creationId="{AC0733FE-0A48-512C-E6D2-C4D604682174}"/>
          </ac:spMkLst>
        </pc:spChg>
        <pc:picChg chg="add mod">
          <ac:chgData name="Lucas Jellema" userId="7e183fbb-84e0-44b3-9b03-0792bc8d162b" providerId="ADAL" clId="{0163147D-3615-4188-ACA1-FE5221E68B12}" dt="2024-12-01T09:07:44.866" v="1975" actId="1440"/>
          <ac:picMkLst>
            <pc:docMk/>
            <pc:sldMk cId="2366874790" sldId="3088"/>
            <ac:picMk id="5" creationId="{B801FC5C-5CCF-F2CD-29A7-7DDBF8A2FB9B}"/>
          </ac:picMkLst>
        </pc:picChg>
        <pc:picChg chg="add mod">
          <ac:chgData name="Lucas Jellema" userId="7e183fbb-84e0-44b3-9b03-0792bc8d162b" providerId="ADAL" clId="{0163147D-3615-4188-ACA1-FE5221E68B12}" dt="2024-12-01T09:03:11.620" v="1912" actId="1076"/>
          <ac:picMkLst>
            <pc:docMk/>
            <pc:sldMk cId="2366874790" sldId="3088"/>
            <ac:picMk id="2050" creationId="{BD117856-99F1-5A7D-3022-722D4B0EAC30}"/>
          </ac:picMkLst>
        </pc:picChg>
      </pc:sldChg>
      <pc:sldChg chg="addSp modSp new mod">
        <pc:chgData name="Lucas Jellema" userId="7e183fbb-84e0-44b3-9b03-0792bc8d162b" providerId="ADAL" clId="{0163147D-3615-4188-ACA1-FE5221E68B12}" dt="2024-12-01T09:09:57.713" v="1999" actId="1076"/>
        <pc:sldMkLst>
          <pc:docMk/>
          <pc:sldMk cId="2757981598" sldId="3089"/>
        </pc:sldMkLst>
        <pc:spChg chg="mod">
          <ac:chgData name="Lucas Jellema" userId="7e183fbb-84e0-44b3-9b03-0792bc8d162b" providerId="ADAL" clId="{0163147D-3615-4188-ACA1-FE5221E68B12}" dt="2024-12-01T09:08:03.438" v="1988" actId="20577"/>
          <ac:spMkLst>
            <pc:docMk/>
            <pc:sldMk cId="2757981598" sldId="3089"/>
            <ac:spMk id="2" creationId="{8C8ABDC0-C54D-CDB2-7A95-58F09363ED1E}"/>
          </ac:spMkLst>
        </pc:spChg>
        <pc:picChg chg="add mod">
          <ac:chgData name="Lucas Jellema" userId="7e183fbb-84e0-44b3-9b03-0792bc8d162b" providerId="ADAL" clId="{0163147D-3615-4188-ACA1-FE5221E68B12}" dt="2024-12-01T09:08:54.425" v="1992" actId="1440"/>
          <ac:picMkLst>
            <pc:docMk/>
            <pc:sldMk cId="2757981598" sldId="3089"/>
            <ac:picMk id="5" creationId="{17F3C15F-4DBA-8B04-B65E-765FCA496F60}"/>
          </ac:picMkLst>
        </pc:picChg>
        <pc:picChg chg="add mod">
          <ac:chgData name="Lucas Jellema" userId="7e183fbb-84e0-44b3-9b03-0792bc8d162b" providerId="ADAL" clId="{0163147D-3615-4188-ACA1-FE5221E68B12}" dt="2024-12-01T09:09:00.237" v="1993"/>
          <ac:picMkLst>
            <pc:docMk/>
            <pc:sldMk cId="2757981598" sldId="3089"/>
            <ac:picMk id="6" creationId="{D6EC352B-4172-43B2-BB7E-6341E595C3FF}"/>
          </ac:picMkLst>
        </pc:picChg>
        <pc:picChg chg="add mod">
          <ac:chgData name="Lucas Jellema" userId="7e183fbb-84e0-44b3-9b03-0792bc8d162b" providerId="ADAL" clId="{0163147D-3615-4188-ACA1-FE5221E68B12}" dt="2024-12-01T09:09:57.713" v="1999" actId="1076"/>
          <ac:picMkLst>
            <pc:docMk/>
            <pc:sldMk cId="2757981598" sldId="3089"/>
            <ac:picMk id="8" creationId="{B4ED8FC3-3C6C-F294-7ED3-F24A0DADCCE6}"/>
          </ac:picMkLst>
        </pc:picChg>
      </pc:sldChg>
      <pc:sldChg chg="modSp add mod modTransition">
        <pc:chgData name="Lucas Jellema" userId="7e183fbb-84e0-44b3-9b03-0792bc8d162b" providerId="ADAL" clId="{0163147D-3615-4188-ACA1-FE5221E68B12}" dt="2024-12-01T09:10:11.550" v="2002" actId="1076"/>
        <pc:sldMkLst>
          <pc:docMk/>
          <pc:sldMk cId="2084465769" sldId="3090"/>
        </pc:sldMkLst>
        <pc:picChg chg="mod">
          <ac:chgData name="Lucas Jellema" userId="7e183fbb-84e0-44b3-9b03-0792bc8d162b" providerId="ADAL" clId="{0163147D-3615-4188-ACA1-FE5221E68B12}" dt="2024-12-01T09:10:11.550" v="2002" actId="1076"/>
          <ac:picMkLst>
            <pc:docMk/>
            <pc:sldMk cId="2084465769" sldId="3090"/>
            <ac:picMk id="8" creationId="{B4ED8FC3-3C6C-F294-7ED3-F24A0DADCCE6}"/>
          </ac:picMkLst>
        </pc:picChg>
      </pc:sldChg>
      <pc:sldChg chg="addSp modSp new mod">
        <pc:chgData name="Lucas Jellema" userId="7e183fbb-84e0-44b3-9b03-0792bc8d162b" providerId="ADAL" clId="{0163147D-3615-4188-ACA1-FE5221E68B12}" dt="2024-12-08T07:20:10.128" v="2983" actId="20577"/>
        <pc:sldMkLst>
          <pc:docMk/>
          <pc:sldMk cId="4252973760" sldId="3091"/>
        </pc:sldMkLst>
        <pc:spChg chg="mod">
          <ac:chgData name="Lucas Jellema" userId="7e183fbb-84e0-44b3-9b03-0792bc8d162b" providerId="ADAL" clId="{0163147D-3615-4188-ACA1-FE5221E68B12}" dt="2024-12-01T09:10:30.370" v="2016" actId="20577"/>
          <ac:spMkLst>
            <pc:docMk/>
            <pc:sldMk cId="4252973760" sldId="3091"/>
            <ac:spMk id="2" creationId="{B3722BB6-6200-59AF-3D13-03F969027CCF}"/>
          </ac:spMkLst>
        </pc:spChg>
        <pc:spChg chg="mod">
          <ac:chgData name="Lucas Jellema" userId="7e183fbb-84e0-44b3-9b03-0792bc8d162b" providerId="ADAL" clId="{0163147D-3615-4188-ACA1-FE5221E68B12}" dt="2024-12-08T07:20:10.128" v="2983" actId="20577"/>
          <ac:spMkLst>
            <pc:docMk/>
            <pc:sldMk cId="4252973760" sldId="3091"/>
            <ac:spMk id="3" creationId="{708AD5F8-FD13-412C-3898-E7C928FEDC2A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4" creationId="{7812BBB3-E73B-9E41-6670-FC0CF19ED816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5" creationId="{7209BE0E-7D55-820C-55D5-4AEE632E848D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6" creationId="{FCAD5679-EBF6-10C2-678E-2FCC61A5E5BC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7" creationId="{BA87943E-9DEA-311B-B06E-B018F1DC9C48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8" creationId="{8A1F714D-9F0B-4929-54B5-A812701DDBBA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0" creationId="{ED787438-9E29-2447-3FBC-DF4CDA79D398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1" creationId="{62467BF4-16AF-C389-9039-9D1CBD8C96EC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2" creationId="{A602B54B-B07F-C29F-0B91-A2EE761974B1}"/>
          </ac:spMkLst>
        </pc:spChg>
        <pc:grpChg chg="add mod">
          <ac:chgData name="Lucas Jellema" userId="7e183fbb-84e0-44b3-9b03-0792bc8d162b" providerId="ADAL" clId="{0163147D-3615-4188-ACA1-FE5221E68B12}" dt="2024-12-01T09:12:58.735" v="2209" actId="1076"/>
          <ac:grpSpMkLst>
            <pc:docMk/>
            <pc:sldMk cId="4252973760" sldId="3091"/>
            <ac:grpSpMk id="13" creationId="{1495D3A0-2763-9806-DFF4-FBA402B4AB16}"/>
          </ac:grpSpMkLst>
        </pc:grpChg>
        <pc:picChg chg="add mod">
          <ac:chgData name="Lucas Jellema" userId="7e183fbb-84e0-44b3-9b03-0792bc8d162b" providerId="ADAL" clId="{0163147D-3615-4188-ACA1-FE5221E68B12}" dt="2024-12-01T09:13:07.004" v="2213" actId="1440"/>
          <ac:picMkLst>
            <pc:docMk/>
            <pc:sldMk cId="4252973760" sldId="3091"/>
            <ac:picMk id="3074" creationId="{57CC0765-DEAF-A2BC-6B64-27AE433BBE01}"/>
          </ac:picMkLst>
        </pc:picChg>
        <pc:cxnChg chg="add mod">
          <ac:chgData name="Lucas Jellema" userId="7e183fbb-84e0-44b3-9b03-0792bc8d162b" providerId="ADAL" clId="{0163147D-3615-4188-ACA1-FE5221E68B12}" dt="2024-12-01T09:12:58.735" v="2209" actId="1076"/>
          <ac:cxnSpMkLst>
            <pc:docMk/>
            <pc:sldMk cId="4252973760" sldId="3091"/>
            <ac:cxnSpMk id="9" creationId="{F56CC490-4BD7-EC23-AD74-0F8118DC33B9}"/>
          </ac:cxnSpMkLst>
        </pc:cxnChg>
      </pc:sldChg>
      <pc:sldChg chg="addSp delSp modSp new mod">
        <pc:chgData name="Lucas Jellema" userId="7e183fbb-84e0-44b3-9b03-0792bc8d162b" providerId="ADAL" clId="{0163147D-3615-4188-ACA1-FE5221E68B12}" dt="2024-12-06T16:04:58.255" v="2222" actId="1440"/>
        <pc:sldMkLst>
          <pc:docMk/>
          <pc:sldMk cId="1883438463" sldId="3092"/>
        </pc:sldMkLst>
        <pc:spChg chg="add del">
          <ac:chgData name="Lucas Jellema" userId="7e183fbb-84e0-44b3-9b03-0792bc8d162b" providerId="ADAL" clId="{0163147D-3615-4188-ACA1-FE5221E68B12}" dt="2024-12-06T16:03:17.567" v="2216" actId="22"/>
          <ac:spMkLst>
            <pc:docMk/>
            <pc:sldMk cId="1883438463" sldId="3092"/>
            <ac:spMk id="5" creationId="{8D53744C-6085-F663-34E1-05B847ED24B0}"/>
          </ac:spMkLst>
        </pc:spChg>
        <pc:picChg chg="add mod">
          <ac:chgData name="Lucas Jellema" userId="7e183fbb-84e0-44b3-9b03-0792bc8d162b" providerId="ADAL" clId="{0163147D-3615-4188-ACA1-FE5221E68B12}" dt="2024-12-06T16:04:09.022" v="2218" actId="1076"/>
          <ac:picMkLst>
            <pc:docMk/>
            <pc:sldMk cId="1883438463" sldId="3092"/>
            <ac:picMk id="7" creationId="{F5890AFA-B113-25AE-73A1-AE388048EDB9}"/>
          </ac:picMkLst>
        </pc:picChg>
        <pc:picChg chg="add mod">
          <ac:chgData name="Lucas Jellema" userId="7e183fbb-84e0-44b3-9b03-0792bc8d162b" providerId="ADAL" clId="{0163147D-3615-4188-ACA1-FE5221E68B12}" dt="2024-12-06T16:04:58.255" v="2222" actId="1440"/>
          <ac:picMkLst>
            <pc:docMk/>
            <pc:sldMk cId="1883438463" sldId="3092"/>
            <ac:picMk id="9" creationId="{7FE465CA-FC4E-8651-CA48-6D600979385D}"/>
          </ac:picMkLst>
        </pc:picChg>
      </pc:sldChg>
      <pc:sldChg chg="modSp add mod modTransition">
        <pc:chgData name="Lucas Jellema" userId="7e183fbb-84e0-44b3-9b03-0792bc8d162b" providerId="ADAL" clId="{0163147D-3615-4188-ACA1-FE5221E68B12}" dt="2024-12-06T16:05:25.301" v="2225"/>
        <pc:sldMkLst>
          <pc:docMk/>
          <pc:sldMk cId="3429822269" sldId="3093"/>
        </pc:sldMkLst>
        <pc:picChg chg="mod">
          <ac:chgData name="Lucas Jellema" userId="7e183fbb-84e0-44b3-9b03-0792bc8d162b" providerId="ADAL" clId="{0163147D-3615-4188-ACA1-FE5221E68B12}" dt="2024-12-06T16:05:04.344" v="2224" actId="14100"/>
          <ac:picMkLst>
            <pc:docMk/>
            <pc:sldMk cId="3429822269" sldId="3093"/>
            <ac:picMk id="9" creationId="{7FE465CA-FC4E-8651-CA48-6D600979385D}"/>
          </ac:picMkLst>
        </pc:picChg>
      </pc:sldChg>
      <pc:sldChg chg="addSp modSp new mod">
        <pc:chgData name="Lucas Jellema" userId="7e183fbb-84e0-44b3-9b03-0792bc8d162b" providerId="ADAL" clId="{0163147D-3615-4188-ACA1-FE5221E68B12}" dt="2024-12-06T16:07:27.634" v="2367" actId="20577"/>
        <pc:sldMkLst>
          <pc:docMk/>
          <pc:sldMk cId="2421046872" sldId="3094"/>
        </pc:sldMkLst>
        <pc:spChg chg="mod">
          <ac:chgData name="Lucas Jellema" userId="7e183fbb-84e0-44b3-9b03-0792bc8d162b" providerId="ADAL" clId="{0163147D-3615-4188-ACA1-FE5221E68B12}" dt="2024-12-06T16:06:36.931" v="2250" actId="20577"/>
          <ac:spMkLst>
            <pc:docMk/>
            <pc:sldMk cId="2421046872" sldId="3094"/>
            <ac:spMk id="2" creationId="{2A1072C1-ECF3-824C-6099-E3251D8591C0}"/>
          </ac:spMkLst>
        </pc:spChg>
        <pc:spChg chg="mod">
          <ac:chgData name="Lucas Jellema" userId="7e183fbb-84e0-44b3-9b03-0792bc8d162b" providerId="ADAL" clId="{0163147D-3615-4188-ACA1-FE5221E68B12}" dt="2024-12-06T16:07:27.634" v="2367" actId="20577"/>
          <ac:spMkLst>
            <pc:docMk/>
            <pc:sldMk cId="2421046872" sldId="3094"/>
            <ac:spMk id="3" creationId="{68788EF6-D8BE-836D-22A2-BE1C033B5DF6}"/>
          </ac:spMkLst>
        </pc:spChg>
        <pc:picChg chg="add mod">
          <ac:chgData name="Lucas Jellema" userId="7e183fbb-84e0-44b3-9b03-0792bc8d162b" providerId="ADAL" clId="{0163147D-3615-4188-ACA1-FE5221E68B12}" dt="2024-12-06T16:06:57.574" v="2254" actId="1076"/>
          <ac:picMkLst>
            <pc:docMk/>
            <pc:sldMk cId="2421046872" sldId="3094"/>
            <ac:picMk id="4" creationId="{9C334D3E-03F9-8164-83DC-1790FAA9C7A7}"/>
          </ac:picMkLst>
        </pc:picChg>
      </pc:sldChg>
      <pc:sldChg chg="addSp delSp modSp new mod">
        <pc:chgData name="Lucas Jellema" userId="7e183fbb-84e0-44b3-9b03-0792bc8d162b" providerId="ADAL" clId="{0163147D-3615-4188-ACA1-FE5221E68B12}" dt="2024-12-06T16:11:51.946" v="2384" actId="478"/>
        <pc:sldMkLst>
          <pc:docMk/>
          <pc:sldMk cId="570223715" sldId="3095"/>
        </pc:sldMkLst>
        <pc:spChg chg="del mod">
          <ac:chgData name="Lucas Jellema" userId="7e183fbb-84e0-44b3-9b03-0792bc8d162b" providerId="ADAL" clId="{0163147D-3615-4188-ACA1-FE5221E68B12}" dt="2024-12-06T16:11:51.946" v="2384" actId="478"/>
          <ac:spMkLst>
            <pc:docMk/>
            <pc:sldMk cId="570223715" sldId="3095"/>
            <ac:spMk id="2" creationId="{2CB14AB5-1B3B-ECD5-4021-2C6E1358CE4E}"/>
          </ac:spMkLst>
        </pc:spChg>
        <pc:spChg chg="mod">
          <ac:chgData name="Lucas Jellema" userId="7e183fbb-84e0-44b3-9b03-0792bc8d162b" providerId="ADAL" clId="{0163147D-3615-4188-ACA1-FE5221E68B12}" dt="2024-12-06T16:11:01.253" v="2380" actId="14100"/>
          <ac:spMkLst>
            <pc:docMk/>
            <pc:sldMk cId="570223715" sldId="3095"/>
            <ac:spMk id="3" creationId="{2280C7BF-43A2-A9EA-D56B-9B0AABDFD096}"/>
          </ac:spMkLst>
        </pc:spChg>
        <pc:spChg chg="add mod">
          <ac:chgData name="Lucas Jellema" userId="7e183fbb-84e0-44b3-9b03-0792bc8d162b" providerId="ADAL" clId="{0163147D-3615-4188-ACA1-FE5221E68B12}" dt="2024-12-06T16:11:51.946" v="2384" actId="478"/>
          <ac:spMkLst>
            <pc:docMk/>
            <pc:sldMk cId="570223715" sldId="3095"/>
            <ac:spMk id="7" creationId="{42AC899C-7327-48F1-F591-5D52EAD21A7C}"/>
          </ac:spMkLst>
        </pc:spChg>
        <pc:picChg chg="add mod">
          <ac:chgData name="Lucas Jellema" userId="7e183fbb-84e0-44b3-9b03-0792bc8d162b" providerId="ADAL" clId="{0163147D-3615-4188-ACA1-FE5221E68B12}" dt="2024-12-06T16:11:47.715" v="2383" actId="14100"/>
          <ac:picMkLst>
            <pc:docMk/>
            <pc:sldMk cId="570223715" sldId="3095"/>
            <ac:picMk id="5" creationId="{592A3927-47FE-5208-0746-71C61ABBDE09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6T16:17:23.922" v="2883"/>
        <pc:sldMkLst>
          <pc:docMk/>
          <pc:sldMk cId="2948305051" sldId="3096"/>
        </pc:sldMkLst>
        <pc:spChg chg="mod">
          <ac:chgData name="Lucas Jellema" userId="7e183fbb-84e0-44b3-9b03-0792bc8d162b" providerId="ADAL" clId="{0163147D-3615-4188-ACA1-FE5221E68B12}" dt="2024-12-06T16:13:34.177" v="2405" actId="20577"/>
          <ac:spMkLst>
            <pc:docMk/>
            <pc:sldMk cId="2948305051" sldId="3096"/>
            <ac:spMk id="2" creationId="{021750A9-8AA7-7D5E-97EA-ABB87DB18842}"/>
          </ac:spMkLst>
        </pc:spChg>
        <pc:spChg chg="mod">
          <ac:chgData name="Lucas Jellema" userId="7e183fbb-84e0-44b3-9b03-0792bc8d162b" providerId="ADAL" clId="{0163147D-3615-4188-ACA1-FE5221E68B12}" dt="2024-12-06T16:17:20.332" v="2882" actId="27636"/>
          <ac:spMkLst>
            <pc:docMk/>
            <pc:sldMk cId="2948305051" sldId="3096"/>
            <ac:spMk id="3" creationId="{DB2BE3DF-4B1F-4FCA-965D-5F7D6A53F74E}"/>
          </ac:spMkLst>
        </pc:spChg>
        <pc:picChg chg="add mod">
          <ac:chgData name="Lucas Jellema" userId="7e183fbb-84e0-44b3-9b03-0792bc8d162b" providerId="ADAL" clId="{0163147D-3615-4188-ACA1-FE5221E68B12}" dt="2024-12-06T16:14:47.352" v="2542" actId="1038"/>
          <ac:picMkLst>
            <pc:docMk/>
            <pc:sldMk cId="2948305051" sldId="3096"/>
            <ac:picMk id="5" creationId="{C4EC5605-9273-4A6B-34D5-BE33163D6EE2}"/>
          </ac:picMkLst>
        </pc:picChg>
      </pc:sldChg>
      <pc:sldChg chg="addSp delSp modSp add mod modAnim">
        <pc:chgData name="Lucas Jellema" userId="7e183fbb-84e0-44b3-9b03-0792bc8d162b" providerId="ADAL" clId="{0163147D-3615-4188-ACA1-FE5221E68B12}" dt="2024-12-08T07:24:21.522" v="3004"/>
        <pc:sldMkLst>
          <pc:docMk/>
          <pc:sldMk cId="2667752273" sldId="3097"/>
        </pc:sldMkLst>
        <pc:spChg chg="del">
          <ac:chgData name="Lucas Jellema" userId="7e183fbb-84e0-44b3-9b03-0792bc8d162b" providerId="ADAL" clId="{0163147D-3615-4188-ACA1-FE5221E68B12}" dt="2024-12-08T07:21:33.841" v="2992" actId="478"/>
          <ac:spMkLst>
            <pc:docMk/>
            <pc:sldMk cId="2667752273" sldId="3097"/>
            <ac:spMk id="23" creationId="{00000000-0000-0000-0000-000000000000}"/>
          </ac:spMkLst>
        </pc:spChg>
        <pc:spChg chg="del">
          <ac:chgData name="Lucas Jellema" userId="7e183fbb-84e0-44b3-9b03-0792bc8d162b" providerId="ADAL" clId="{0163147D-3615-4188-ACA1-FE5221E68B12}" dt="2024-12-08T07:21:33.841" v="2992" actId="478"/>
          <ac:spMkLst>
            <pc:docMk/>
            <pc:sldMk cId="2667752273" sldId="3097"/>
            <ac:spMk id="24" creationId="{00000000-0000-0000-0000-000000000000}"/>
          </ac:spMkLst>
        </pc:spChg>
        <pc:picChg chg="add mod">
          <ac:chgData name="Lucas Jellema" userId="7e183fbb-84e0-44b3-9b03-0792bc8d162b" providerId="ADAL" clId="{0163147D-3615-4188-ACA1-FE5221E68B12}" dt="2024-12-08T07:22:58.849" v="2996" actId="1440"/>
          <ac:picMkLst>
            <pc:docMk/>
            <pc:sldMk cId="2667752273" sldId="3097"/>
            <ac:picMk id="5" creationId="{FE5A156A-B5F2-E697-CBA5-47974C29253B}"/>
          </ac:picMkLst>
        </pc:picChg>
        <pc:picChg chg="add mod">
          <ac:chgData name="Lucas Jellema" userId="7e183fbb-84e0-44b3-9b03-0792bc8d162b" providerId="ADAL" clId="{0163147D-3615-4188-ACA1-FE5221E68B12}" dt="2024-12-08T07:20:59.172" v="2989" actId="1076"/>
          <ac:picMkLst>
            <pc:docMk/>
            <pc:sldMk cId="2667752273" sldId="3097"/>
            <ac:picMk id="1026" creationId="{54C57D25-DB16-66EE-1C58-47A66E235140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8T07:33:59.515" v="3340"/>
        <pc:sldMkLst>
          <pc:docMk/>
          <pc:sldMk cId="3635280882" sldId="3098"/>
        </pc:sldMkLst>
        <pc:spChg chg="mod">
          <ac:chgData name="Lucas Jellema" userId="7e183fbb-84e0-44b3-9b03-0792bc8d162b" providerId="ADAL" clId="{0163147D-3615-4188-ACA1-FE5221E68B12}" dt="2024-12-08T07:30:00.325" v="3050" actId="20577"/>
          <ac:spMkLst>
            <pc:docMk/>
            <pc:sldMk cId="3635280882" sldId="3098"/>
            <ac:spMk id="2" creationId="{BD48D5A5-43E0-E547-0712-C078BCE4CFB8}"/>
          </ac:spMkLst>
        </pc:spChg>
        <pc:spChg chg="mod">
          <ac:chgData name="Lucas Jellema" userId="7e183fbb-84e0-44b3-9b03-0792bc8d162b" providerId="ADAL" clId="{0163147D-3615-4188-ACA1-FE5221E68B12}" dt="2024-12-08T07:31:39.598" v="3317" actId="1036"/>
          <ac:spMkLst>
            <pc:docMk/>
            <pc:sldMk cId="3635280882" sldId="3098"/>
            <ac:spMk id="3" creationId="{BA077C20-9F73-16E5-7307-BC81772EBF32}"/>
          </ac:spMkLst>
        </pc:spChg>
        <pc:spChg chg="add mod">
          <ac:chgData name="Lucas Jellema" userId="7e183fbb-84e0-44b3-9b03-0792bc8d162b" providerId="ADAL" clId="{0163147D-3615-4188-ACA1-FE5221E68B12}" dt="2024-12-08T07:28:09.108" v="3010"/>
          <ac:spMkLst>
            <pc:docMk/>
            <pc:sldMk cId="3635280882" sldId="3098"/>
            <ac:spMk id="4" creationId="{8E866812-7EC8-34F6-1CAF-8E015E2CF388}"/>
          </ac:spMkLst>
        </pc:spChg>
        <pc:picChg chg="add mod">
          <ac:chgData name="Lucas Jellema" userId="7e183fbb-84e0-44b3-9b03-0792bc8d162b" providerId="ADAL" clId="{0163147D-3615-4188-ACA1-FE5221E68B12}" dt="2024-12-08T07:31:32.192" v="3309" actId="1076"/>
          <ac:picMkLst>
            <pc:docMk/>
            <pc:sldMk cId="3635280882" sldId="3098"/>
            <ac:picMk id="6" creationId="{25D46C2A-06E2-E4EA-FAAE-F6BFD2C2B5B0}"/>
          </ac:picMkLst>
        </pc:picChg>
      </pc:sldChg>
      <pc:sldChg chg="addSp delSp modSp add mod">
        <pc:chgData name="Lucas Jellema" userId="7e183fbb-84e0-44b3-9b03-0792bc8d162b" providerId="ADAL" clId="{0163147D-3615-4188-ACA1-FE5221E68B12}" dt="2024-12-08T09:06:22.310" v="3579" actId="20577"/>
        <pc:sldMkLst>
          <pc:docMk/>
          <pc:sldMk cId="3518475556" sldId="3099"/>
        </pc:sldMkLst>
        <pc:spChg chg="mod">
          <ac:chgData name="Lucas Jellema" userId="7e183fbb-84e0-44b3-9b03-0792bc8d162b" providerId="ADAL" clId="{0163147D-3615-4188-ACA1-FE5221E68B12}" dt="2024-12-08T09:06:22.310" v="3579" actId="20577"/>
          <ac:spMkLst>
            <pc:docMk/>
            <pc:sldMk cId="3518475556" sldId="3099"/>
            <ac:spMk id="2" creationId="{BD48D5A5-43E0-E547-0712-C078BCE4CFB8}"/>
          </ac:spMkLst>
        </pc:spChg>
        <pc:spChg chg="del">
          <ac:chgData name="Lucas Jellema" userId="7e183fbb-84e0-44b3-9b03-0792bc8d162b" providerId="ADAL" clId="{0163147D-3615-4188-ACA1-FE5221E68B12}" dt="2024-12-08T07:32:34.482" v="3321" actId="478"/>
          <ac:spMkLst>
            <pc:docMk/>
            <pc:sldMk cId="3518475556" sldId="3099"/>
            <ac:spMk id="3" creationId="{BA077C20-9F73-16E5-7307-BC81772EBF32}"/>
          </ac:spMkLst>
        </pc:spChg>
        <pc:spChg chg="add mod">
          <ac:chgData name="Lucas Jellema" userId="7e183fbb-84e0-44b3-9b03-0792bc8d162b" providerId="ADAL" clId="{0163147D-3615-4188-ACA1-FE5221E68B12}" dt="2024-12-08T07:32:34.482" v="3321" actId="478"/>
          <ac:spMkLst>
            <pc:docMk/>
            <pc:sldMk cId="3518475556" sldId="3099"/>
            <ac:spMk id="8" creationId="{33174B0E-C195-40CF-F0F9-E700B6ECB837}"/>
          </ac:spMkLst>
        </pc:spChg>
        <pc:spChg chg="add mod">
          <ac:chgData name="Lucas Jellema" userId="7e183fbb-84e0-44b3-9b03-0792bc8d162b" providerId="ADAL" clId="{0163147D-3615-4188-ACA1-FE5221E68B12}" dt="2024-12-08T07:33:11.621" v="3328" actId="208"/>
          <ac:spMkLst>
            <pc:docMk/>
            <pc:sldMk cId="3518475556" sldId="3099"/>
            <ac:spMk id="9" creationId="{7E83129B-F793-2D86-C4C9-A8D9255D1C9E}"/>
          </ac:spMkLst>
        </pc:spChg>
        <pc:spChg chg="add mod">
          <ac:chgData name="Lucas Jellema" userId="7e183fbb-84e0-44b3-9b03-0792bc8d162b" providerId="ADAL" clId="{0163147D-3615-4188-ACA1-FE5221E68B12}" dt="2024-12-08T07:33:25.101" v="3338" actId="1035"/>
          <ac:spMkLst>
            <pc:docMk/>
            <pc:sldMk cId="3518475556" sldId="3099"/>
            <ac:spMk id="10" creationId="{444DA191-F36A-6DEF-576E-CA32459FA5FF}"/>
          </ac:spMkLst>
        </pc:spChg>
        <pc:picChg chg="add mod">
          <ac:chgData name="Lucas Jellema" userId="7e183fbb-84e0-44b3-9b03-0792bc8d162b" providerId="ADAL" clId="{0163147D-3615-4188-ACA1-FE5221E68B12}" dt="2024-12-08T07:32:39.740" v="3322" actId="1440"/>
          <ac:picMkLst>
            <pc:docMk/>
            <pc:sldMk cId="3518475556" sldId="3099"/>
            <ac:picMk id="5" creationId="{9FA7DC2D-4164-769A-977A-B1B81202F118}"/>
          </ac:picMkLst>
        </pc:picChg>
      </pc:sldChg>
      <pc:sldChg chg="add del">
        <pc:chgData name="Lucas Jellema" userId="7e183fbb-84e0-44b3-9b03-0792bc8d162b" providerId="ADAL" clId="{0163147D-3615-4188-ACA1-FE5221E68B12}" dt="2024-12-08T07:37:11.343" v="3351" actId="2696"/>
        <pc:sldMkLst>
          <pc:docMk/>
          <pc:sldMk cId="2968854427" sldId="3100"/>
        </pc:sldMkLst>
      </pc:sldChg>
      <pc:sldChg chg="add">
        <pc:chgData name="Lucas Jellema" userId="7e183fbb-84e0-44b3-9b03-0792bc8d162b" providerId="ADAL" clId="{0163147D-3615-4188-ACA1-FE5221E68B12}" dt="2024-12-08T07:37:15.066" v="3352"/>
        <pc:sldMkLst>
          <pc:docMk/>
          <pc:sldMk cId="3809469610" sldId="3100"/>
        </pc:sldMkLst>
      </pc:sldChg>
      <pc:sldChg chg="addSp modSp new mod">
        <pc:chgData name="Lucas Jellema" userId="7e183fbb-84e0-44b3-9b03-0792bc8d162b" providerId="ADAL" clId="{0163147D-3615-4188-ACA1-FE5221E68B12}" dt="2024-12-08T14:38:39.354" v="5900" actId="20577"/>
        <pc:sldMkLst>
          <pc:docMk/>
          <pc:sldMk cId="635571577" sldId="3101"/>
        </pc:sldMkLst>
        <pc:spChg chg="mod">
          <ac:chgData name="Lucas Jellema" userId="7e183fbb-84e0-44b3-9b03-0792bc8d162b" providerId="ADAL" clId="{0163147D-3615-4188-ACA1-FE5221E68B12}" dt="2024-12-08T07:37:23.994" v="3366" actId="20577"/>
          <ac:spMkLst>
            <pc:docMk/>
            <pc:sldMk cId="635571577" sldId="3101"/>
            <ac:spMk id="2" creationId="{50DB48E7-0883-650C-B9CF-D68CF27C03D0}"/>
          </ac:spMkLst>
        </pc:spChg>
        <pc:spChg chg="mod">
          <ac:chgData name="Lucas Jellema" userId="7e183fbb-84e0-44b3-9b03-0792bc8d162b" providerId="ADAL" clId="{0163147D-3615-4188-ACA1-FE5221E68B12}" dt="2024-12-08T14:38:39.354" v="5900" actId="20577"/>
          <ac:spMkLst>
            <pc:docMk/>
            <pc:sldMk cId="635571577" sldId="3101"/>
            <ac:spMk id="3" creationId="{78A741AD-6D3C-CEC3-0879-966AEA6F2DEF}"/>
          </ac:spMkLst>
        </pc:spChg>
        <pc:picChg chg="add mod">
          <ac:chgData name="Lucas Jellema" userId="7e183fbb-84e0-44b3-9b03-0792bc8d162b" providerId="ADAL" clId="{0163147D-3615-4188-ACA1-FE5221E68B12}" dt="2024-12-08T07:39:29.252" v="3517" actId="1076"/>
          <ac:picMkLst>
            <pc:docMk/>
            <pc:sldMk cId="635571577" sldId="3101"/>
            <ac:picMk id="4098" creationId="{20570E2C-3293-370E-63CF-702FB9015EA5}"/>
          </ac:picMkLst>
        </pc:picChg>
        <pc:picChg chg="add mod">
          <ac:chgData name="Lucas Jellema" userId="7e183fbb-84e0-44b3-9b03-0792bc8d162b" providerId="ADAL" clId="{0163147D-3615-4188-ACA1-FE5221E68B12}" dt="2024-12-08T07:40:15.322" v="3523" actId="14100"/>
          <ac:picMkLst>
            <pc:docMk/>
            <pc:sldMk cId="635571577" sldId="3101"/>
            <ac:picMk id="4100" creationId="{70E360BD-FA10-3EC5-DB83-04AF10A6D40A}"/>
          </ac:picMkLst>
        </pc:picChg>
        <pc:picChg chg="add mod">
          <ac:chgData name="Lucas Jellema" userId="7e183fbb-84e0-44b3-9b03-0792bc8d162b" providerId="ADAL" clId="{0163147D-3615-4188-ACA1-FE5221E68B12}" dt="2024-12-08T07:40:21.343" v="3525" actId="1076"/>
          <ac:picMkLst>
            <pc:docMk/>
            <pc:sldMk cId="635571577" sldId="3101"/>
            <ac:picMk id="4102" creationId="{4B0C0C58-67C3-C457-AD2C-0923220726DE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8T09:09:01.535" v="3689"/>
        <pc:sldMkLst>
          <pc:docMk/>
          <pc:sldMk cId="482658073" sldId="3102"/>
        </pc:sldMkLst>
        <pc:spChg chg="mod">
          <ac:chgData name="Lucas Jellema" userId="7e183fbb-84e0-44b3-9b03-0792bc8d162b" providerId="ADAL" clId="{0163147D-3615-4188-ACA1-FE5221E68B12}" dt="2024-12-08T09:06:32.050" v="3597" actId="20577"/>
          <ac:spMkLst>
            <pc:docMk/>
            <pc:sldMk cId="482658073" sldId="3102"/>
            <ac:spMk id="2" creationId="{7073C7F1-D371-8F7D-EA86-C1C2B80EB7E8}"/>
          </ac:spMkLst>
        </pc:spChg>
        <pc:spChg chg="mod">
          <ac:chgData name="Lucas Jellema" userId="7e183fbb-84e0-44b3-9b03-0792bc8d162b" providerId="ADAL" clId="{0163147D-3615-4188-ACA1-FE5221E68B12}" dt="2024-12-08T09:08:43.993" v="3687" actId="27636"/>
          <ac:spMkLst>
            <pc:docMk/>
            <pc:sldMk cId="482658073" sldId="3102"/>
            <ac:spMk id="3" creationId="{85DFDFD1-CCE9-F33E-3E1C-78BB41242C6E}"/>
          </ac:spMkLst>
        </pc:spChg>
        <pc:picChg chg="add mod">
          <ac:chgData name="Lucas Jellema" userId="7e183fbb-84e0-44b3-9b03-0792bc8d162b" providerId="ADAL" clId="{0163147D-3615-4188-ACA1-FE5221E68B12}" dt="2024-12-08T09:07:41.073" v="3601" actId="1440"/>
          <ac:picMkLst>
            <pc:docMk/>
            <pc:sldMk cId="482658073" sldId="3102"/>
            <ac:picMk id="5" creationId="{3FF375C5-C40A-A72C-03F3-66AAFEDD1F4B}"/>
          </ac:picMkLst>
        </pc:picChg>
        <pc:picChg chg="add mod">
          <ac:chgData name="Lucas Jellema" userId="7e183fbb-84e0-44b3-9b03-0792bc8d162b" providerId="ADAL" clId="{0163147D-3615-4188-ACA1-FE5221E68B12}" dt="2024-12-08T09:08:15.604" v="3617" actId="1038"/>
          <ac:picMkLst>
            <pc:docMk/>
            <pc:sldMk cId="482658073" sldId="3102"/>
            <ac:picMk id="7" creationId="{6BC3C6A0-2684-5927-C539-ECBFDC4A774D}"/>
          </ac:picMkLst>
        </pc:picChg>
      </pc:sldChg>
      <pc:sldChg chg="add">
        <pc:chgData name="Lucas Jellema" userId="7e183fbb-84e0-44b3-9b03-0792bc8d162b" providerId="ADAL" clId="{0163147D-3615-4188-ACA1-FE5221E68B12}" dt="2024-12-08T09:09:06.969" v="3690" actId="2890"/>
        <pc:sldMkLst>
          <pc:docMk/>
          <pc:sldMk cId="4078548444" sldId="3103"/>
        </pc:sldMkLst>
      </pc:sldChg>
      <pc:sldChg chg="addSp delSp modSp add mod delAnim modAnim">
        <pc:chgData name="Lucas Jellema" userId="7e183fbb-84e0-44b3-9b03-0792bc8d162b" providerId="ADAL" clId="{0163147D-3615-4188-ACA1-FE5221E68B12}" dt="2024-12-08T09:20:47.276" v="3734" actId="1076"/>
        <pc:sldMkLst>
          <pc:docMk/>
          <pc:sldMk cId="1056204094" sldId="3104"/>
        </pc:sldMkLst>
        <pc:spChg chg="mod">
          <ac:chgData name="Lucas Jellema" userId="7e183fbb-84e0-44b3-9b03-0792bc8d162b" providerId="ADAL" clId="{0163147D-3615-4188-ACA1-FE5221E68B12}" dt="2024-12-08T09:17:17.105" v="3715" actId="20577"/>
          <ac:spMkLst>
            <pc:docMk/>
            <pc:sldMk cId="1056204094" sldId="3104"/>
            <ac:spMk id="2" creationId="{7073C7F1-D371-8F7D-EA86-C1C2B80EB7E8}"/>
          </ac:spMkLst>
        </pc:spChg>
        <pc:spChg chg="del">
          <ac:chgData name="Lucas Jellema" userId="7e183fbb-84e0-44b3-9b03-0792bc8d162b" providerId="ADAL" clId="{0163147D-3615-4188-ACA1-FE5221E68B12}" dt="2024-12-08T09:17:22.160" v="3716" actId="478"/>
          <ac:spMkLst>
            <pc:docMk/>
            <pc:sldMk cId="1056204094" sldId="3104"/>
            <ac:spMk id="3" creationId="{85DFDFD1-CCE9-F33E-3E1C-78BB41242C6E}"/>
          </ac:spMkLst>
        </pc:spChg>
        <pc:spChg chg="add del mod">
          <ac:chgData name="Lucas Jellema" userId="7e183fbb-84e0-44b3-9b03-0792bc8d162b" providerId="ADAL" clId="{0163147D-3615-4188-ACA1-FE5221E68B12}" dt="2024-12-08T09:17:25.073" v="3717" actId="478"/>
          <ac:spMkLst>
            <pc:docMk/>
            <pc:sldMk cId="1056204094" sldId="3104"/>
            <ac:spMk id="6" creationId="{EE47EEF9-C7DD-8A7F-77CC-701982A9AEB1}"/>
          </ac:spMkLst>
        </pc:spChg>
        <pc:picChg chg="del">
          <ac:chgData name="Lucas Jellema" userId="7e183fbb-84e0-44b3-9b03-0792bc8d162b" providerId="ADAL" clId="{0163147D-3615-4188-ACA1-FE5221E68B12}" dt="2024-12-08T09:18:22.608" v="3718" actId="478"/>
          <ac:picMkLst>
            <pc:docMk/>
            <pc:sldMk cId="1056204094" sldId="3104"/>
            <ac:picMk id="5" creationId="{3FF375C5-C40A-A72C-03F3-66AAFEDD1F4B}"/>
          </ac:picMkLst>
        </pc:picChg>
        <pc:picChg chg="del">
          <ac:chgData name="Lucas Jellema" userId="7e183fbb-84e0-44b3-9b03-0792bc8d162b" providerId="ADAL" clId="{0163147D-3615-4188-ACA1-FE5221E68B12}" dt="2024-12-08T09:18:32.797" v="3724" actId="478"/>
          <ac:picMkLst>
            <pc:docMk/>
            <pc:sldMk cId="1056204094" sldId="3104"/>
            <ac:picMk id="7" creationId="{6BC3C6A0-2684-5927-C539-ECBFDC4A774D}"/>
          </ac:picMkLst>
        </pc:picChg>
        <pc:picChg chg="add mod">
          <ac:chgData name="Lucas Jellema" userId="7e183fbb-84e0-44b3-9b03-0792bc8d162b" providerId="ADAL" clId="{0163147D-3615-4188-ACA1-FE5221E68B12}" dt="2024-12-08T09:20:39.330" v="3731" actId="1076"/>
          <ac:picMkLst>
            <pc:docMk/>
            <pc:sldMk cId="1056204094" sldId="3104"/>
            <ac:picMk id="9" creationId="{721B86B1-56CC-F706-22C7-CFE6A0CC08E9}"/>
          </ac:picMkLst>
        </pc:picChg>
        <pc:picChg chg="add mod">
          <ac:chgData name="Lucas Jellema" userId="7e183fbb-84e0-44b3-9b03-0792bc8d162b" providerId="ADAL" clId="{0163147D-3615-4188-ACA1-FE5221E68B12}" dt="2024-12-08T09:20:47.276" v="3734" actId="1076"/>
          <ac:picMkLst>
            <pc:docMk/>
            <pc:sldMk cId="1056204094" sldId="3104"/>
            <ac:picMk id="11" creationId="{6796E6F7-7390-D18F-058B-953CF8675539}"/>
          </ac:picMkLst>
        </pc:picChg>
      </pc:sldChg>
      <pc:sldChg chg="addSp delSp modSp new mod">
        <pc:chgData name="Lucas Jellema" userId="7e183fbb-84e0-44b3-9b03-0792bc8d162b" providerId="ADAL" clId="{0163147D-3615-4188-ACA1-FE5221E68B12}" dt="2024-12-08T09:23:40.289" v="3805" actId="1440"/>
        <pc:sldMkLst>
          <pc:docMk/>
          <pc:sldMk cId="433987751" sldId="3105"/>
        </pc:sldMkLst>
        <pc:spChg chg="mod">
          <ac:chgData name="Lucas Jellema" userId="7e183fbb-84e0-44b3-9b03-0792bc8d162b" providerId="ADAL" clId="{0163147D-3615-4188-ACA1-FE5221E68B12}" dt="2024-12-08T09:21:03.434" v="3789" actId="20577"/>
          <ac:spMkLst>
            <pc:docMk/>
            <pc:sldMk cId="433987751" sldId="3105"/>
            <ac:spMk id="2" creationId="{51B4886E-7DC7-8F12-B9AF-04A9FD6846E4}"/>
          </ac:spMkLst>
        </pc:spChg>
        <pc:picChg chg="add mod">
          <ac:chgData name="Lucas Jellema" userId="7e183fbb-84e0-44b3-9b03-0792bc8d162b" providerId="ADAL" clId="{0163147D-3615-4188-ACA1-FE5221E68B12}" dt="2024-12-08T09:21:39.618" v="3793" actId="1440"/>
          <ac:picMkLst>
            <pc:docMk/>
            <pc:sldMk cId="433987751" sldId="3105"/>
            <ac:picMk id="5" creationId="{420F450A-50D6-1472-E8A7-958094D7EB3A}"/>
          </ac:picMkLst>
        </pc:picChg>
        <pc:picChg chg="add del mod">
          <ac:chgData name="Lucas Jellema" userId="7e183fbb-84e0-44b3-9b03-0792bc8d162b" providerId="ADAL" clId="{0163147D-3615-4188-ACA1-FE5221E68B12}" dt="2024-12-08T09:23:28.901" v="3800" actId="478"/>
          <ac:picMkLst>
            <pc:docMk/>
            <pc:sldMk cId="433987751" sldId="3105"/>
            <ac:picMk id="7" creationId="{AE437C62-C817-D103-075C-7A56CCBFE05A}"/>
          </ac:picMkLst>
        </pc:picChg>
        <pc:picChg chg="add mod">
          <ac:chgData name="Lucas Jellema" userId="7e183fbb-84e0-44b3-9b03-0792bc8d162b" providerId="ADAL" clId="{0163147D-3615-4188-ACA1-FE5221E68B12}" dt="2024-12-08T09:23:40.289" v="3805" actId="1440"/>
          <ac:picMkLst>
            <pc:docMk/>
            <pc:sldMk cId="433987751" sldId="3105"/>
            <ac:picMk id="9" creationId="{20608982-8A2D-4E2D-121B-8E86E2BAC43A}"/>
          </ac:picMkLst>
        </pc:picChg>
      </pc:sldChg>
      <pc:sldChg chg="addSp modSp new mod">
        <pc:chgData name="Lucas Jellema" userId="7e183fbb-84e0-44b3-9b03-0792bc8d162b" providerId="ADAL" clId="{0163147D-3615-4188-ACA1-FE5221E68B12}" dt="2024-12-08T09:38:58.468" v="3901" actId="20577"/>
        <pc:sldMkLst>
          <pc:docMk/>
          <pc:sldMk cId="4133085344" sldId="3106"/>
        </pc:sldMkLst>
        <pc:spChg chg="mod">
          <ac:chgData name="Lucas Jellema" userId="7e183fbb-84e0-44b3-9b03-0792bc8d162b" providerId="ADAL" clId="{0163147D-3615-4188-ACA1-FE5221E68B12}" dt="2024-12-08T09:38:58.468" v="3901" actId="20577"/>
          <ac:spMkLst>
            <pc:docMk/>
            <pc:sldMk cId="4133085344" sldId="3106"/>
            <ac:spMk id="2" creationId="{78E4DD31-2363-6D44-76ED-BD2320C6BBD9}"/>
          </ac:spMkLst>
        </pc:spChg>
        <pc:picChg chg="add mod">
          <ac:chgData name="Lucas Jellema" userId="7e183fbb-84e0-44b3-9b03-0792bc8d162b" providerId="ADAL" clId="{0163147D-3615-4188-ACA1-FE5221E68B12}" dt="2024-12-08T09:35:34.476" v="3831" actId="1440"/>
          <ac:picMkLst>
            <pc:docMk/>
            <pc:sldMk cId="4133085344" sldId="3106"/>
            <ac:picMk id="5" creationId="{9D2704BD-A093-2E34-B3F9-A39994D6A8A5}"/>
          </ac:picMkLst>
        </pc:picChg>
        <pc:picChg chg="add mod">
          <ac:chgData name="Lucas Jellema" userId="7e183fbb-84e0-44b3-9b03-0792bc8d162b" providerId="ADAL" clId="{0163147D-3615-4188-ACA1-FE5221E68B12}" dt="2024-12-08T09:36:04.512" v="3836" actId="1440"/>
          <ac:picMkLst>
            <pc:docMk/>
            <pc:sldMk cId="4133085344" sldId="3106"/>
            <ac:picMk id="7" creationId="{9D0D7AEC-464A-3BF3-ADC4-E0C37CB35B46}"/>
          </ac:picMkLst>
        </pc:picChg>
      </pc:sldChg>
      <pc:sldChg chg="addSp modSp new mod">
        <pc:chgData name="Lucas Jellema" userId="7e183fbb-84e0-44b3-9b03-0792bc8d162b" providerId="ADAL" clId="{0163147D-3615-4188-ACA1-FE5221E68B12}" dt="2024-12-08T09:38:46.245" v="3886" actId="20577"/>
        <pc:sldMkLst>
          <pc:docMk/>
          <pc:sldMk cId="851108365" sldId="3107"/>
        </pc:sldMkLst>
        <pc:spChg chg="mod">
          <ac:chgData name="Lucas Jellema" userId="7e183fbb-84e0-44b3-9b03-0792bc8d162b" providerId="ADAL" clId="{0163147D-3615-4188-ACA1-FE5221E68B12}" dt="2024-12-08T09:38:46.245" v="3886" actId="20577"/>
          <ac:spMkLst>
            <pc:docMk/>
            <pc:sldMk cId="851108365" sldId="3107"/>
            <ac:spMk id="2" creationId="{A60FCD6B-2C23-2610-3D53-BB42263A349D}"/>
          </ac:spMkLst>
        </pc:spChg>
        <pc:picChg chg="add mod">
          <ac:chgData name="Lucas Jellema" userId="7e183fbb-84e0-44b3-9b03-0792bc8d162b" providerId="ADAL" clId="{0163147D-3615-4188-ACA1-FE5221E68B12}" dt="2024-12-08T09:38:40.067" v="3863" actId="14100"/>
          <ac:picMkLst>
            <pc:docMk/>
            <pc:sldMk cId="851108365" sldId="3107"/>
            <ac:picMk id="5" creationId="{D58A23EA-80CC-7F8B-8CB0-04D99154E78A}"/>
          </ac:picMkLst>
        </pc:picChg>
        <pc:picChg chg="add mod">
          <ac:chgData name="Lucas Jellema" userId="7e183fbb-84e0-44b3-9b03-0792bc8d162b" providerId="ADAL" clId="{0163147D-3615-4188-ACA1-FE5221E68B12}" dt="2024-12-08T09:38:35.856" v="3861" actId="1440"/>
          <ac:picMkLst>
            <pc:docMk/>
            <pc:sldMk cId="851108365" sldId="3107"/>
            <ac:picMk id="7" creationId="{DBB3EDFB-E771-1514-3685-D4196E5A1226}"/>
          </ac:picMkLst>
        </pc:picChg>
      </pc:sldChg>
      <pc:sldChg chg="addSp delSp modSp new mod delAnim modAnim">
        <pc:chgData name="Lucas Jellema" userId="7e183fbb-84e0-44b3-9b03-0792bc8d162b" providerId="ADAL" clId="{0163147D-3615-4188-ACA1-FE5221E68B12}" dt="2024-12-08T13:16:17.532" v="5116"/>
        <pc:sldMkLst>
          <pc:docMk/>
          <pc:sldMk cId="3725313100" sldId="3108"/>
        </pc:sldMkLst>
        <pc:spChg chg="mod">
          <ac:chgData name="Lucas Jellema" userId="7e183fbb-84e0-44b3-9b03-0792bc8d162b" providerId="ADAL" clId="{0163147D-3615-4188-ACA1-FE5221E68B12}" dt="2024-12-08T10:16:28.376" v="4331" actId="20577"/>
          <ac:spMkLst>
            <pc:docMk/>
            <pc:sldMk cId="3725313100" sldId="3108"/>
            <ac:spMk id="2" creationId="{B819A1A3-E0FD-5CD8-5157-F18CA75D4072}"/>
          </ac:spMkLst>
        </pc:spChg>
        <pc:spChg chg="del mod">
          <ac:chgData name="Lucas Jellema" userId="7e183fbb-84e0-44b3-9b03-0792bc8d162b" providerId="ADAL" clId="{0163147D-3615-4188-ACA1-FE5221E68B12}" dt="2024-12-08T13:14:52.324" v="5112" actId="478"/>
          <ac:spMkLst>
            <pc:docMk/>
            <pc:sldMk cId="3725313100" sldId="3108"/>
            <ac:spMk id="3" creationId="{AC19B89C-52B8-F3D0-6A60-D50F81B8FFB2}"/>
          </ac:spMkLst>
        </pc:spChg>
        <pc:spChg chg="add mod">
          <ac:chgData name="Lucas Jellema" userId="7e183fbb-84e0-44b3-9b03-0792bc8d162b" providerId="ADAL" clId="{0163147D-3615-4188-ACA1-FE5221E68B12}" dt="2024-12-08T10:17:02.799" v="4349" actId="1036"/>
          <ac:spMkLst>
            <pc:docMk/>
            <pc:sldMk cId="3725313100" sldId="3108"/>
            <ac:spMk id="7" creationId="{D4937639-57C6-F56C-DDFD-874C47371345}"/>
          </ac:spMkLst>
        </pc:spChg>
        <pc:spChg chg="add mod">
          <ac:chgData name="Lucas Jellema" userId="7e183fbb-84e0-44b3-9b03-0792bc8d162b" providerId="ADAL" clId="{0163147D-3615-4188-ACA1-FE5221E68B12}" dt="2024-12-08T13:14:52.324" v="5112" actId="478"/>
          <ac:spMkLst>
            <pc:docMk/>
            <pc:sldMk cId="3725313100" sldId="3108"/>
            <ac:spMk id="9" creationId="{07006F56-0AD6-0DE6-CD25-A8301151AA29}"/>
          </ac:spMkLst>
        </pc:spChg>
        <pc:picChg chg="add mod">
          <ac:chgData name="Lucas Jellema" userId="7e183fbb-84e0-44b3-9b03-0792bc8d162b" providerId="ADAL" clId="{0163147D-3615-4188-ACA1-FE5221E68B12}" dt="2024-12-08T10:10:27.157" v="4101" actId="1076"/>
          <ac:picMkLst>
            <pc:docMk/>
            <pc:sldMk cId="3725313100" sldId="3108"/>
            <ac:picMk id="4" creationId="{5DCE5823-2E27-2E5A-EF2C-2AE963CAA917}"/>
          </ac:picMkLst>
        </pc:picChg>
        <pc:picChg chg="add mod">
          <ac:chgData name="Lucas Jellema" userId="7e183fbb-84e0-44b3-9b03-0792bc8d162b" providerId="ADAL" clId="{0163147D-3615-4188-ACA1-FE5221E68B12}" dt="2024-12-08T10:10:31.197" v="4103" actId="1440"/>
          <ac:picMkLst>
            <pc:docMk/>
            <pc:sldMk cId="3725313100" sldId="3108"/>
            <ac:picMk id="6" creationId="{694CF525-0A82-6E05-5592-D168BA8FF905}"/>
          </ac:picMkLst>
        </pc:picChg>
        <pc:picChg chg="add mod">
          <ac:chgData name="Lucas Jellema" userId="7e183fbb-84e0-44b3-9b03-0792bc8d162b" providerId="ADAL" clId="{0163147D-3615-4188-ACA1-FE5221E68B12}" dt="2024-12-08T13:16:02.927" v="5115" actId="1076"/>
          <ac:picMkLst>
            <pc:docMk/>
            <pc:sldMk cId="3725313100" sldId="3108"/>
            <ac:picMk id="5122" creationId="{0493904B-9859-BF60-9748-537FC6F91165}"/>
          </ac:picMkLst>
        </pc:picChg>
      </pc:sldChg>
      <pc:sldChg chg="addSp modSp add mod modAnim">
        <pc:chgData name="Lucas Jellema" userId="7e183fbb-84e0-44b3-9b03-0792bc8d162b" providerId="ADAL" clId="{0163147D-3615-4188-ACA1-FE5221E68B12}" dt="2024-12-08T10:22:00.984" v="4507" actId="20577"/>
        <pc:sldMkLst>
          <pc:docMk/>
          <pc:sldMk cId="2347219091" sldId="3109"/>
        </pc:sldMkLst>
        <pc:spChg chg="mod">
          <ac:chgData name="Lucas Jellema" userId="7e183fbb-84e0-44b3-9b03-0792bc8d162b" providerId="ADAL" clId="{0163147D-3615-4188-ACA1-FE5221E68B12}" dt="2024-12-08T10:17:30.720" v="4381" actId="313"/>
          <ac:spMkLst>
            <pc:docMk/>
            <pc:sldMk cId="2347219091" sldId="3109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0:22:00.984" v="4507" actId="20577"/>
          <ac:spMkLst>
            <pc:docMk/>
            <pc:sldMk cId="2347219091" sldId="3109"/>
            <ac:spMk id="3" creationId="{AC19B89C-52B8-F3D0-6A60-D50F81B8FFB2}"/>
          </ac:spMkLst>
        </pc:spChg>
        <pc:spChg chg="add mod">
          <ac:chgData name="Lucas Jellema" userId="7e183fbb-84e0-44b3-9b03-0792bc8d162b" providerId="ADAL" clId="{0163147D-3615-4188-ACA1-FE5221E68B12}" dt="2024-12-08T10:17:11.120" v="4350"/>
          <ac:spMkLst>
            <pc:docMk/>
            <pc:sldMk cId="2347219091" sldId="3109"/>
            <ac:spMk id="5" creationId="{C531FF37-D708-0A35-08CF-D1632429084A}"/>
          </ac:spMkLst>
        </pc:spChg>
        <pc:picChg chg="add mod">
          <ac:chgData name="Lucas Jellema" userId="7e183fbb-84e0-44b3-9b03-0792bc8d162b" providerId="ADAL" clId="{0163147D-3615-4188-ACA1-FE5221E68B12}" dt="2024-12-08T10:19:36.478" v="4426" actId="1440"/>
          <ac:picMkLst>
            <pc:docMk/>
            <pc:sldMk cId="2347219091" sldId="3109"/>
            <ac:picMk id="8" creationId="{F04AA0D8-96D4-AF82-AC0D-245E0F5A7700}"/>
          </ac:picMkLst>
        </pc:picChg>
      </pc:sldChg>
      <pc:sldChg chg="addSp delSp modSp add mod modAnim">
        <pc:chgData name="Lucas Jellema" userId="7e183fbb-84e0-44b3-9b03-0792bc8d162b" providerId="ADAL" clId="{0163147D-3615-4188-ACA1-FE5221E68B12}" dt="2024-12-08T10:24:01.339" v="4544" actId="732"/>
        <pc:sldMkLst>
          <pc:docMk/>
          <pc:sldMk cId="1663545964" sldId="3110"/>
        </pc:sldMkLst>
        <pc:spChg chg="mod">
          <ac:chgData name="Lucas Jellema" userId="7e183fbb-84e0-44b3-9b03-0792bc8d162b" providerId="ADAL" clId="{0163147D-3615-4188-ACA1-FE5221E68B12}" dt="2024-12-08T10:23:29.277" v="4530" actId="114"/>
          <ac:spMkLst>
            <pc:docMk/>
            <pc:sldMk cId="1663545964" sldId="3110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0:23:50.621" v="4542" actId="313"/>
          <ac:spMkLst>
            <pc:docMk/>
            <pc:sldMk cId="1663545964" sldId="3110"/>
            <ac:spMk id="3" creationId="{AC19B89C-52B8-F3D0-6A60-D50F81B8FFB2}"/>
          </ac:spMkLst>
        </pc:spChg>
        <pc:picChg chg="del">
          <ac:chgData name="Lucas Jellema" userId="7e183fbb-84e0-44b3-9b03-0792bc8d162b" providerId="ADAL" clId="{0163147D-3615-4188-ACA1-FE5221E68B12}" dt="2024-12-08T10:20:37.792" v="4450" actId="478"/>
          <ac:picMkLst>
            <pc:docMk/>
            <pc:sldMk cId="1663545964" sldId="3110"/>
            <ac:picMk id="8" creationId="{F04AA0D8-96D4-AF82-AC0D-245E0F5A7700}"/>
          </ac:picMkLst>
        </pc:picChg>
        <pc:picChg chg="add mod modCrop">
          <ac:chgData name="Lucas Jellema" userId="7e183fbb-84e0-44b3-9b03-0792bc8d162b" providerId="ADAL" clId="{0163147D-3615-4188-ACA1-FE5221E68B12}" dt="2024-12-08T10:24:01.339" v="4544" actId="732"/>
          <ac:picMkLst>
            <pc:docMk/>
            <pc:sldMk cId="1663545964" sldId="3110"/>
            <ac:picMk id="9" creationId="{18A34301-23ED-159A-CECD-374617D34FA1}"/>
          </ac:picMkLst>
        </pc:picChg>
      </pc:sldChg>
      <pc:sldChg chg="addSp delSp modSp add mod modAnim">
        <pc:chgData name="Lucas Jellema" userId="7e183fbb-84e0-44b3-9b03-0792bc8d162b" providerId="ADAL" clId="{0163147D-3615-4188-ACA1-FE5221E68B12}" dt="2024-12-08T10:33:56.941" v="4690" actId="207"/>
        <pc:sldMkLst>
          <pc:docMk/>
          <pc:sldMk cId="36820288" sldId="3111"/>
        </pc:sldMkLst>
        <pc:spChg chg="mod">
          <ac:chgData name="Lucas Jellema" userId="7e183fbb-84e0-44b3-9b03-0792bc8d162b" providerId="ADAL" clId="{0163147D-3615-4188-ACA1-FE5221E68B12}" dt="2024-12-08T10:30:19.442" v="4669" actId="20577"/>
          <ac:spMkLst>
            <pc:docMk/>
            <pc:sldMk cId="36820288" sldId="3111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0:33:56.941" v="4690" actId="207"/>
          <ac:spMkLst>
            <pc:docMk/>
            <pc:sldMk cId="36820288" sldId="3111"/>
            <ac:spMk id="3" creationId="{AC19B89C-52B8-F3D0-6A60-D50F81B8FFB2}"/>
          </ac:spMkLst>
        </pc:spChg>
        <pc:picChg chg="add mod">
          <ac:chgData name="Lucas Jellema" userId="7e183fbb-84e0-44b3-9b03-0792bc8d162b" providerId="ADAL" clId="{0163147D-3615-4188-ACA1-FE5221E68B12}" dt="2024-12-08T10:30:49.012" v="4675" actId="1440"/>
          <ac:picMkLst>
            <pc:docMk/>
            <pc:sldMk cId="36820288" sldId="3111"/>
            <ac:picMk id="8" creationId="{62FCB2EA-F7E5-1D46-3345-BA1535CB8117}"/>
          </ac:picMkLst>
        </pc:picChg>
        <pc:picChg chg="del">
          <ac:chgData name="Lucas Jellema" userId="7e183fbb-84e0-44b3-9b03-0792bc8d162b" providerId="ADAL" clId="{0163147D-3615-4188-ACA1-FE5221E68B12}" dt="2024-12-08T10:30:21.367" v="4670" actId="478"/>
          <ac:picMkLst>
            <pc:docMk/>
            <pc:sldMk cId="36820288" sldId="3111"/>
            <ac:picMk id="9" creationId="{18A34301-23ED-159A-CECD-374617D34FA1}"/>
          </ac:picMkLst>
        </pc:picChg>
      </pc:sldChg>
      <pc:sldChg chg="addSp delSp modSp add mod delAnim modAnim">
        <pc:chgData name="Lucas Jellema" userId="7e183fbb-84e0-44b3-9b03-0792bc8d162b" providerId="ADAL" clId="{0163147D-3615-4188-ACA1-FE5221E68B12}" dt="2024-12-08T10:41:48.547" v="4934"/>
        <pc:sldMkLst>
          <pc:docMk/>
          <pc:sldMk cId="2099579950" sldId="3112"/>
        </pc:sldMkLst>
        <pc:spChg chg="mod">
          <ac:chgData name="Lucas Jellema" userId="7e183fbb-84e0-44b3-9b03-0792bc8d162b" providerId="ADAL" clId="{0163147D-3615-4188-ACA1-FE5221E68B12}" dt="2024-12-08T10:40:54.289" v="4922" actId="20577"/>
          <ac:spMkLst>
            <pc:docMk/>
            <pc:sldMk cId="2099579950" sldId="3112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0:41:00.447" v="4928" actId="20577"/>
          <ac:spMkLst>
            <pc:docMk/>
            <pc:sldMk cId="2099579950" sldId="3112"/>
            <ac:spMk id="3" creationId="{AC19B89C-52B8-F3D0-6A60-D50F81B8FFB2}"/>
          </ac:spMkLst>
        </pc:spChg>
        <pc:picChg chg="del">
          <ac:chgData name="Lucas Jellema" userId="7e183fbb-84e0-44b3-9b03-0792bc8d162b" providerId="ADAL" clId="{0163147D-3615-4188-ACA1-FE5221E68B12}" dt="2024-12-08T10:39:28.968" v="4895" actId="478"/>
          <ac:picMkLst>
            <pc:docMk/>
            <pc:sldMk cId="2099579950" sldId="3112"/>
            <ac:picMk id="8" creationId="{62FCB2EA-F7E5-1D46-3345-BA1535CB8117}"/>
          </ac:picMkLst>
        </pc:picChg>
        <pc:picChg chg="add mod">
          <ac:chgData name="Lucas Jellema" userId="7e183fbb-84e0-44b3-9b03-0792bc8d162b" providerId="ADAL" clId="{0163147D-3615-4188-ACA1-FE5221E68B12}" dt="2024-12-08T10:41:44.454" v="4933" actId="1440"/>
          <ac:picMkLst>
            <pc:docMk/>
            <pc:sldMk cId="2099579950" sldId="3112"/>
            <ac:picMk id="9" creationId="{4BA70DAA-6701-B521-C5F6-B50204EF7F41}"/>
          </ac:picMkLst>
        </pc:picChg>
      </pc:sldChg>
      <pc:sldChg chg="add">
        <pc:chgData name="Lucas Jellema" userId="7e183fbb-84e0-44b3-9b03-0792bc8d162b" providerId="ADAL" clId="{0163147D-3615-4188-ACA1-FE5221E68B12}" dt="2024-12-08T10:41:54.768" v="4935" actId="2890"/>
        <pc:sldMkLst>
          <pc:docMk/>
          <pc:sldMk cId="79010893" sldId="3113"/>
        </pc:sldMkLst>
      </pc:sldChg>
      <pc:sldChg chg="new del">
        <pc:chgData name="Lucas Jellema" userId="7e183fbb-84e0-44b3-9b03-0792bc8d162b" providerId="ADAL" clId="{0163147D-3615-4188-ACA1-FE5221E68B12}" dt="2024-12-08T14:20:57.983" v="5676" actId="47"/>
        <pc:sldMkLst>
          <pc:docMk/>
          <pc:sldMk cId="1782029568" sldId="3114"/>
        </pc:sldMkLst>
      </pc:sldChg>
      <pc:sldChg chg="delSp modSp add mod delAnim modAnim">
        <pc:chgData name="Lucas Jellema" userId="7e183fbb-84e0-44b3-9b03-0792bc8d162b" providerId="ADAL" clId="{0163147D-3615-4188-ACA1-FE5221E68B12}" dt="2024-12-08T13:09:10.396" v="5017" actId="207"/>
        <pc:sldMkLst>
          <pc:docMk/>
          <pc:sldMk cId="3519605210" sldId="3115"/>
        </pc:sldMkLst>
        <pc:spChg chg="mod">
          <ac:chgData name="Lucas Jellema" userId="7e183fbb-84e0-44b3-9b03-0792bc8d162b" providerId="ADAL" clId="{0163147D-3615-4188-ACA1-FE5221E68B12}" dt="2024-12-08T12:57:24.596" v="4999" actId="20577"/>
          <ac:spMkLst>
            <pc:docMk/>
            <pc:sldMk cId="3519605210" sldId="3115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3:09:10.396" v="5017" actId="207"/>
          <ac:spMkLst>
            <pc:docMk/>
            <pc:sldMk cId="3519605210" sldId="3115"/>
            <ac:spMk id="3" creationId="{AC19B89C-52B8-F3D0-6A60-D50F81B8FFB2}"/>
          </ac:spMkLst>
        </pc:spChg>
        <pc:picChg chg="del">
          <ac:chgData name="Lucas Jellema" userId="7e183fbb-84e0-44b3-9b03-0792bc8d162b" providerId="ADAL" clId="{0163147D-3615-4188-ACA1-FE5221E68B12}" dt="2024-12-08T13:07:18.175" v="5000" actId="478"/>
          <ac:picMkLst>
            <pc:docMk/>
            <pc:sldMk cId="3519605210" sldId="3115"/>
            <ac:picMk id="9" creationId="{4BA70DAA-6701-B521-C5F6-B50204EF7F41}"/>
          </ac:picMkLst>
        </pc:picChg>
      </pc:sldChg>
      <pc:sldChg chg="addSp modSp add mod">
        <pc:chgData name="Lucas Jellema" userId="7e183fbb-84e0-44b3-9b03-0792bc8d162b" providerId="ADAL" clId="{0163147D-3615-4188-ACA1-FE5221E68B12}" dt="2024-12-08T13:13:33.860" v="5110" actId="1440"/>
        <pc:sldMkLst>
          <pc:docMk/>
          <pc:sldMk cId="2964056772" sldId="3116"/>
        </pc:sldMkLst>
        <pc:spChg chg="mod">
          <ac:chgData name="Lucas Jellema" userId="7e183fbb-84e0-44b3-9b03-0792bc8d162b" providerId="ADAL" clId="{0163147D-3615-4188-ACA1-FE5221E68B12}" dt="2024-12-08T13:11:11.910" v="5075" actId="207"/>
          <ac:spMkLst>
            <pc:docMk/>
            <pc:sldMk cId="2964056772" sldId="3116"/>
            <ac:spMk id="3" creationId="{AC19B89C-52B8-F3D0-6A60-D50F81B8FFB2}"/>
          </ac:spMkLst>
        </pc:spChg>
        <pc:picChg chg="add mod">
          <ac:chgData name="Lucas Jellema" userId="7e183fbb-84e0-44b3-9b03-0792bc8d162b" providerId="ADAL" clId="{0163147D-3615-4188-ACA1-FE5221E68B12}" dt="2024-12-08T13:13:33.860" v="5110" actId="1440"/>
          <ac:picMkLst>
            <pc:docMk/>
            <pc:sldMk cId="2964056772" sldId="3116"/>
            <ac:picMk id="8" creationId="{DEADE140-0DF0-86F8-9BD8-E9374129AE76}"/>
          </ac:picMkLst>
        </pc:picChg>
      </pc:sldChg>
      <pc:sldChg chg="addSp modSp add mod modAnim">
        <pc:chgData name="Lucas Jellema" userId="7e183fbb-84e0-44b3-9b03-0792bc8d162b" providerId="ADAL" clId="{0163147D-3615-4188-ACA1-FE5221E68B12}" dt="2024-12-08T13:12:44.757" v="5104"/>
        <pc:sldMkLst>
          <pc:docMk/>
          <pc:sldMk cId="3535005351" sldId="3117"/>
        </pc:sldMkLst>
        <pc:spChg chg="mod">
          <ac:chgData name="Lucas Jellema" userId="7e183fbb-84e0-44b3-9b03-0792bc8d162b" providerId="ADAL" clId="{0163147D-3615-4188-ACA1-FE5221E68B12}" dt="2024-12-08T13:11:19.140" v="5076" actId="207"/>
          <ac:spMkLst>
            <pc:docMk/>
            <pc:sldMk cId="3535005351" sldId="3117"/>
            <ac:spMk id="3" creationId="{AC19B89C-52B8-F3D0-6A60-D50F81B8FFB2}"/>
          </ac:spMkLst>
        </pc:spChg>
        <pc:picChg chg="add mod">
          <ac:chgData name="Lucas Jellema" userId="7e183fbb-84e0-44b3-9b03-0792bc8d162b" providerId="ADAL" clId="{0163147D-3615-4188-ACA1-FE5221E68B12}" dt="2024-12-08T13:12:42.338" v="5103" actId="1440"/>
          <ac:picMkLst>
            <pc:docMk/>
            <pc:sldMk cId="3535005351" sldId="3117"/>
            <ac:picMk id="8" creationId="{5DC45D66-2F24-DAB2-8444-B8E683159B72}"/>
          </ac:picMkLst>
        </pc:picChg>
      </pc:sldChg>
      <pc:sldChg chg="modSp add mod">
        <pc:chgData name="Lucas Jellema" userId="7e183fbb-84e0-44b3-9b03-0792bc8d162b" providerId="ADAL" clId="{0163147D-3615-4188-ACA1-FE5221E68B12}" dt="2024-12-08T13:12:07.529" v="5099" actId="108"/>
        <pc:sldMkLst>
          <pc:docMk/>
          <pc:sldMk cId="1320758601" sldId="3118"/>
        </pc:sldMkLst>
        <pc:spChg chg="mod">
          <ac:chgData name="Lucas Jellema" userId="7e183fbb-84e0-44b3-9b03-0792bc8d162b" providerId="ADAL" clId="{0163147D-3615-4188-ACA1-FE5221E68B12}" dt="2024-12-08T13:12:07.529" v="5099" actId="108"/>
          <ac:spMkLst>
            <pc:docMk/>
            <pc:sldMk cId="1320758601" sldId="3118"/>
            <ac:spMk id="3" creationId="{AC19B89C-52B8-F3D0-6A60-D50F81B8FFB2}"/>
          </ac:spMkLst>
        </pc:spChg>
      </pc:sldChg>
      <pc:sldChg chg="modSp add">
        <pc:chgData name="Lucas Jellema" userId="7e183fbb-84e0-44b3-9b03-0792bc8d162b" providerId="ADAL" clId="{0163147D-3615-4188-ACA1-FE5221E68B12}" dt="2024-12-08T13:16:46.536" v="5140" actId="2711"/>
        <pc:sldMkLst>
          <pc:docMk/>
          <pc:sldMk cId="1759907371" sldId="3119"/>
        </pc:sldMkLst>
        <pc:spChg chg="mod">
          <ac:chgData name="Lucas Jellema" userId="7e183fbb-84e0-44b3-9b03-0792bc8d162b" providerId="ADAL" clId="{0163147D-3615-4188-ACA1-FE5221E68B12}" dt="2024-12-08T13:16:46.536" v="5140" actId="2711"/>
          <ac:spMkLst>
            <pc:docMk/>
            <pc:sldMk cId="1759907371" sldId="3119"/>
            <ac:spMk id="3" creationId="{AC19B89C-52B8-F3D0-6A60-D50F81B8FFB2}"/>
          </ac:spMkLst>
        </pc:spChg>
      </pc:sldChg>
      <pc:sldChg chg="addSp modSp add mod modAnim">
        <pc:chgData name="Lucas Jellema" userId="7e183fbb-84e0-44b3-9b03-0792bc8d162b" providerId="ADAL" clId="{0163147D-3615-4188-ACA1-FE5221E68B12}" dt="2024-12-08T13:27:22.109" v="5347" actId="207"/>
        <pc:sldMkLst>
          <pc:docMk/>
          <pc:sldMk cId="1717230440" sldId="3120"/>
        </pc:sldMkLst>
        <pc:spChg chg="mod">
          <ac:chgData name="Lucas Jellema" userId="7e183fbb-84e0-44b3-9b03-0792bc8d162b" providerId="ADAL" clId="{0163147D-3615-4188-ACA1-FE5221E68B12}" dt="2024-12-08T13:22:08.072" v="5208" actId="6549"/>
          <ac:spMkLst>
            <pc:docMk/>
            <pc:sldMk cId="1717230440" sldId="3120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3:27:22.109" v="5347" actId="207"/>
          <ac:spMkLst>
            <pc:docMk/>
            <pc:sldMk cId="1717230440" sldId="3120"/>
            <ac:spMk id="3" creationId="{AC19B89C-52B8-F3D0-6A60-D50F81B8FFB2}"/>
          </ac:spMkLst>
        </pc:spChg>
        <pc:picChg chg="add mod">
          <ac:chgData name="Lucas Jellema" userId="7e183fbb-84e0-44b3-9b03-0792bc8d162b" providerId="ADAL" clId="{0163147D-3615-4188-ACA1-FE5221E68B12}" dt="2024-12-08T13:26:21.981" v="5342" actId="14100"/>
          <ac:picMkLst>
            <pc:docMk/>
            <pc:sldMk cId="1717230440" sldId="3120"/>
            <ac:picMk id="8" creationId="{500BB457-C19F-CC9B-43CD-EBD669222380}"/>
          </ac:picMkLst>
        </pc:picChg>
      </pc:sldChg>
      <pc:sldChg chg="delSp modSp add del mod modAnim">
        <pc:chgData name="Lucas Jellema" userId="7e183fbb-84e0-44b3-9b03-0792bc8d162b" providerId="ADAL" clId="{0163147D-3615-4188-ACA1-FE5221E68B12}" dt="2024-12-08T13:35:23.704" v="5524" actId="47"/>
        <pc:sldMkLst>
          <pc:docMk/>
          <pc:sldMk cId="1710929419" sldId="3121"/>
        </pc:sldMkLst>
        <pc:spChg chg="mod">
          <ac:chgData name="Lucas Jellema" userId="7e183fbb-84e0-44b3-9b03-0792bc8d162b" providerId="ADAL" clId="{0163147D-3615-4188-ACA1-FE5221E68B12}" dt="2024-12-08T13:31:43.221" v="5522" actId="207"/>
          <ac:spMkLst>
            <pc:docMk/>
            <pc:sldMk cId="1710929419" sldId="3121"/>
            <ac:spMk id="2" creationId="{B819A1A3-E0FD-5CD8-5157-F18CA75D4072}"/>
          </ac:spMkLst>
        </pc:spChg>
        <pc:spChg chg="mod">
          <ac:chgData name="Lucas Jellema" userId="7e183fbb-84e0-44b3-9b03-0792bc8d162b" providerId="ADAL" clId="{0163147D-3615-4188-ACA1-FE5221E68B12}" dt="2024-12-08T13:31:23.985" v="5503" actId="207"/>
          <ac:spMkLst>
            <pc:docMk/>
            <pc:sldMk cId="1710929419" sldId="3121"/>
            <ac:spMk id="3" creationId="{AC19B89C-52B8-F3D0-6A60-D50F81B8FFB2}"/>
          </ac:spMkLst>
        </pc:spChg>
        <pc:picChg chg="del">
          <ac:chgData name="Lucas Jellema" userId="7e183fbb-84e0-44b3-9b03-0792bc8d162b" providerId="ADAL" clId="{0163147D-3615-4188-ACA1-FE5221E68B12}" dt="2024-12-08T13:31:45.875" v="5523" actId="478"/>
          <ac:picMkLst>
            <pc:docMk/>
            <pc:sldMk cId="1710929419" sldId="3121"/>
            <ac:picMk id="8" creationId="{500BB457-C19F-CC9B-43CD-EBD669222380}"/>
          </ac:picMkLst>
        </pc:picChg>
      </pc:sldChg>
      <pc:sldChg chg="addSp delSp modSp add mod ord delAnim">
        <pc:chgData name="Lucas Jellema" userId="7e183fbb-84e0-44b3-9b03-0792bc8d162b" providerId="ADAL" clId="{0163147D-3615-4188-ACA1-FE5221E68B12}" dt="2024-12-08T14:32:15.074" v="5685" actId="20577"/>
        <pc:sldMkLst>
          <pc:docMk/>
          <pc:sldMk cId="2903449789" sldId="3121"/>
        </pc:sldMkLst>
        <pc:spChg chg="mod">
          <ac:chgData name="Lucas Jellema" userId="7e183fbb-84e0-44b3-9b03-0792bc8d162b" providerId="ADAL" clId="{0163147D-3615-4188-ACA1-FE5221E68B12}" dt="2024-12-08T14:32:15.074" v="5685" actId="20577"/>
          <ac:spMkLst>
            <pc:docMk/>
            <pc:sldMk cId="2903449789" sldId="3121"/>
            <ac:spMk id="2" creationId="{B819A1A3-E0FD-5CD8-5157-F18CA75D4072}"/>
          </ac:spMkLst>
        </pc:spChg>
        <pc:spChg chg="add mod">
          <ac:chgData name="Lucas Jellema" userId="7e183fbb-84e0-44b3-9b03-0792bc8d162b" providerId="ADAL" clId="{0163147D-3615-4188-ACA1-FE5221E68B12}" dt="2024-12-08T13:38:36.382" v="5531"/>
          <ac:spMkLst>
            <pc:docMk/>
            <pc:sldMk cId="2903449789" sldId="3121"/>
            <ac:spMk id="3" creationId="{BC336E34-401A-0777-09A4-22D222947700}"/>
          </ac:spMkLst>
        </pc:spChg>
        <pc:spChg chg="mod">
          <ac:chgData name="Lucas Jellema" userId="7e183fbb-84e0-44b3-9b03-0792bc8d162b" providerId="ADAL" clId="{0163147D-3615-4188-ACA1-FE5221E68B12}" dt="2024-12-08T14:20:55.860" v="5675" actId="20577"/>
          <ac:spMkLst>
            <pc:docMk/>
            <pc:sldMk cId="2903449789" sldId="3121"/>
            <ac:spMk id="9" creationId="{07006F56-0AD6-0DE6-CD25-A8301151AA29}"/>
          </ac:spMkLst>
        </pc:spChg>
        <pc:picChg chg="del">
          <ac:chgData name="Lucas Jellema" userId="7e183fbb-84e0-44b3-9b03-0792bc8d162b" providerId="ADAL" clId="{0163147D-3615-4188-ACA1-FE5221E68B12}" dt="2024-12-08T13:38:51.598" v="5556" actId="478"/>
          <ac:picMkLst>
            <pc:docMk/>
            <pc:sldMk cId="2903449789" sldId="3121"/>
            <ac:picMk id="6" creationId="{694CF525-0A82-6E05-5592-D168BA8FF905}"/>
          </ac:picMkLst>
        </pc:picChg>
        <pc:picChg chg="mod">
          <ac:chgData name="Lucas Jellema" userId="7e183fbb-84e0-44b3-9b03-0792bc8d162b" providerId="ADAL" clId="{0163147D-3615-4188-ACA1-FE5221E68B12}" dt="2024-12-08T13:38:52.814" v="5557" actId="1076"/>
          <ac:picMkLst>
            <pc:docMk/>
            <pc:sldMk cId="2903449789" sldId="3121"/>
            <ac:picMk id="5122" creationId="{0493904B-9859-BF60-9748-537FC6F91165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8T14:38:11.694" v="5884"/>
        <pc:sldMkLst>
          <pc:docMk/>
          <pc:sldMk cId="252113506" sldId="3122"/>
        </pc:sldMkLst>
        <pc:spChg chg="mod">
          <ac:chgData name="Lucas Jellema" userId="7e183fbb-84e0-44b3-9b03-0792bc8d162b" providerId="ADAL" clId="{0163147D-3615-4188-ACA1-FE5221E68B12}" dt="2024-12-08T14:33:48.728" v="5707" actId="5793"/>
          <ac:spMkLst>
            <pc:docMk/>
            <pc:sldMk cId="252113506" sldId="3122"/>
            <ac:spMk id="2" creationId="{177E1B93-9931-6849-E6DE-0BA880D8D665}"/>
          </ac:spMkLst>
        </pc:spChg>
        <pc:spChg chg="mod">
          <ac:chgData name="Lucas Jellema" userId="7e183fbb-84e0-44b3-9b03-0792bc8d162b" providerId="ADAL" clId="{0163147D-3615-4188-ACA1-FE5221E68B12}" dt="2024-12-08T14:37:38.944" v="5858" actId="5793"/>
          <ac:spMkLst>
            <pc:docMk/>
            <pc:sldMk cId="252113506" sldId="3122"/>
            <ac:spMk id="3" creationId="{E7416658-9400-C097-C7F1-008533DA9053}"/>
          </ac:spMkLst>
        </pc:spChg>
        <pc:spChg chg="add mod">
          <ac:chgData name="Lucas Jellema" userId="7e183fbb-84e0-44b3-9b03-0792bc8d162b" providerId="ADAL" clId="{0163147D-3615-4188-ACA1-FE5221E68B12}" dt="2024-12-08T14:33:38.106" v="5687"/>
          <ac:spMkLst>
            <pc:docMk/>
            <pc:sldMk cId="252113506" sldId="3122"/>
            <ac:spMk id="5" creationId="{2596EA79-38F4-7F3A-E1E7-434A03ABC3CD}"/>
          </ac:spMkLst>
        </pc:spChg>
        <pc:spChg chg="add mod">
          <ac:chgData name="Lucas Jellema" userId="7e183fbb-84e0-44b3-9b03-0792bc8d162b" providerId="ADAL" clId="{0163147D-3615-4188-ACA1-FE5221E68B12}" dt="2024-12-08T14:38:00.023" v="5882" actId="1036"/>
          <ac:spMkLst>
            <pc:docMk/>
            <pc:sldMk cId="252113506" sldId="3122"/>
            <ac:spMk id="6" creationId="{D461B2D2-E8AC-6C30-89DC-F0AC77579AC1}"/>
          </ac:spMkLst>
        </pc:spChg>
        <pc:picChg chg="add mod">
          <ac:chgData name="Lucas Jellema" userId="7e183fbb-84e0-44b3-9b03-0792bc8d162b" providerId="ADAL" clId="{0163147D-3615-4188-ACA1-FE5221E68B12}" dt="2024-12-08T14:33:38.106" v="5687"/>
          <ac:picMkLst>
            <pc:docMk/>
            <pc:sldMk cId="252113506" sldId="3122"/>
            <ac:picMk id="4" creationId="{DEC9851E-BCB2-D249-1D5A-4609A9C8F0F1}"/>
          </ac:picMkLst>
        </pc:picChg>
      </pc:sldChg>
      <pc:sldMasterChg chg="delSldLayout">
        <pc:chgData name="Lucas Jellema" userId="7e183fbb-84e0-44b3-9b03-0792bc8d162b" providerId="ADAL" clId="{0163147D-3615-4188-ACA1-FE5221E68B12}" dt="2024-11-26T21:14:57.596" v="430" actId="47"/>
        <pc:sldMasterMkLst>
          <pc:docMk/>
          <pc:sldMasterMk cId="3470317746" sldId="2147483648"/>
        </pc:sldMasterMkLst>
        <pc:sldLayoutChg chg="del">
          <pc:chgData name="Lucas Jellema" userId="7e183fbb-84e0-44b3-9b03-0792bc8d162b" providerId="ADAL" clId="{0163147D-3615-4188-ACA1-FE5221E68B12}" dt="2024-11-26T21:14:57.596" v="430" actId="47"/>
          <pc:sldLayoutMkLst>
            <pc:docMk/>
            <pc:sldMasterMk cId="3470317746" sldId="2147483648"/>
            <pc:sldLayoutMk cId="2713738566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https://developer.abnamro.com/api-products/tikkie/reference-documentation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1877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https://nos.nl/_next/data/c5ea76d95782ed7b70660186e536e155afb332a2/sport.json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718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https://specify.io/concepts/microservices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0E25-4B01-4578-9E45-4B0060BAC3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93938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https://specify.io/concepts/microservices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0E25-4B01-4578-9E45-4B0060BAC3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686989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Juniorentraject - Database - 50 shades of data(base) - january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56523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08-Dec-24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jp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jqplay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6.jpeg"/><Relationship Id="rId18" Type="http://schemas.openxmlformats.org/officeDocument/2006/relationships/image" Target="../media/image51.png"/><Relationship Id="rId26" Type="http://schemas.openxmlformats.org/officeDocument/2006/relationships/image" Target="../media/image59.gif"/><Relationship Id="rId3" Type="http://schemas.openxmlformats.org/officeDocument/2006/relationships/image" Target="../media/image36.png"/><Relationship Id="rId21" Type="http://schemas.openxmlformats.org/officeDocument/2006/relationships/image" Target="../media/image54.png"/><Relationship Id="rId7" Type="http://schemas.openxmlformats.org/officeDocument/2006/relationships/image" Target="../media/image40.png"/><Relationship Id="rId12" Type="http://schemas.openxmlformats.org/officeDocument/2006/relationships/image" Target="../media/image45.png"/><Relationship Id="rId17" Type="http://schemas.openxmlformats.org/officeDocument/2006/relationships/image" Target="../media/image50.png"/><Relationship Id="rId25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9.png"/><Relationship Id="rId20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24" Type="http://schemas.openxmlformats.org/officeDocument/2006/relationships/image" Target="../media/image57.png"/><Relationship Id="rId5" Type="http://schemas.openxmlformats.org/officeDocument/2006/relationships/image" Target="../media/image38.png"/><Relationship Id="rId15" Type="http://schemas.openxmlformats.org/officeDocument/2006/relationships/image" Target="../media/image48.png"/><Relationship Id="rId23" Type="http://schemas.openxmlformats.org/officeDocument/2006/relationships/image" Target="../media/image56.png"/><Relationship Id="rId10" Type="http://schemas.openxmlformats.org/officeDocument/2006/relationships/image" Target="../media/image43.png"/><Relationship Id="rId19" Type="http://schemas.openxmlformats.org/officeDocument/2006/relationships/image" Target="../media/image52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7.png"/><Relationship Id="rId22" Type="http://schemas.openxmlformats.org/officeDocument/2006/relationships/image" Target="../media/image55.png"/><Relationship Id="rId27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13" Type="http://schemas.openxmlformats.org/officeDocument/2006/relationships/image" Target="../media/image45.png"/><Relationship Id="rId18" Type="http://schemas.openxmlformats.org/officeDocument/2006/relationships/image" Target="../media/image50.png"/><Relationship Id="rId26" Type="http://schemas.openxmlformats.org/officeDocument/2006/relationships/image" Target="../media/image58.png"/><Relationship Id="rId3" Type="http://schemas.openxmlformats.org/officeDocument/2006/relationships/image" Target="../media/image36.png"/><Relationship Id="rId21" Type="http://schemas.openxmlformats.org/officeDocument/2006/relationships/image" Target="../media/image53.png"/><Relationship Id="rId7" Type="http://schemas.openxmlformats.org/officeDocument/2006/relationships/image" Target="../media/image40.png"/><Relationship Id="rId12" Type="http://schemas.openxmlformats.org/officeDocument/2006/relationships/image" Target="../media/image44.jpeg"/><Relationship Id="rId17" Type="http://schemas.openxmlformats.org/officeDocument/2006/relationships/image" Target="../media/image49.png"/><Relationship Id="rId25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20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3.png"/><Relationship Id="rId24" Type="http://schemas.openxmlformats.org/officeDocument/2006/relationships/image" Target="../media/image56.png"/><Relationship Id="rId5" Type="http://schemas.openxmlformats.org/officeDocument/2006/relationships/image" Target="../media/image38.png"/><Relationship Id="rId15" Type="http://schemas.openxmlformats.org/officeDocument/2006/relationships/image" Target="../media/image47.png"/><Relationship Id="rId23" Type="http://schemas.openxmlformats.org/officeDocument/2006/relationships/image" Target="../media/image55.png"/><Relationship Id="rId28" Type="http://schemas.openxmlformats.org/officeDocument/2006/relationships/image" Target="../media/image14.png"/><Relationship Id="rId10" Type="http://schemas.openxmlformats.org/officeDocument/2006/relationships/image" Target="../media/image60.png"/><Relationship Id="rId19" Type="http://schemas.openxmlformats.org/officeDocument/2006/relationships/image" Target="../media/image51.png"/><Relationship Id="rId4" Type="http://schemas.openxmlformats.org/officeDocument/2006/relationships/image" Target="../media/image37.png"/><Relationship Id="rId9" Type="http://schemas.openxmlformats.org/officeDocument/2006/relationships/image" Target="../media/image42.jpeg"/><Relationship Id="rId14" Type="http://schemas.openxmlformats.org/officeDocument/2006/relationships/image" Target="../media/image46.jpeg"/><Relationship Id="rId22" Type="http://schemas.openxmlformats.org/officeDocument/2006/relationships/image" Target="../media/image54.png"/><Relationship Id="rId27" Type="http://schemas.openxmlformats.org/officeDocument/2006/relationships/image" Target="../media/image59.gi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json-generator.com/" TargetMode="External"/><Relationship Id="rId2" Type="http://schemas.openxmlformats.org/officeDocument/2006/relationships/hyperlink" Target="https://onecompiler.com/mongod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 4</a:t>
            </a:r>
          </a:p>
          <a:p>
            <a:endParaRPr lang="en-US" dirty="0"/>
          </a:p>
          <a:p>
            <a:r>
              <a:rPr lang="en-US" dirty="0"/>
              <a:t>Lucas Jellema</a:t>
            </a:r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9140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</a:t>
            </a:r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39981537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"Las Vegas",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6913371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"Las Vegas",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1555588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"Las Vegas",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1320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"Las Vegas",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95121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00122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"George Russell",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"UK"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5589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"George Russell"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"UK"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2,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"Lewis Hamilton",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"team": "Mercedes",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3,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"naam": "Carlos 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686622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"George Russell"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"UK"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"Lewis Hamilton"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"Carlos </a:t>
            </a:r>
            <a:r>
              <a:rPr lang="en-US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"2024-10-31",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</a:t>
            </a:r>
            <a:r>
              <a:rPr lang="en-US" sz="1300" dirty="0">
                <a:solidFill>
                  <a:srgbClr val="F2F2F2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Sao Paolo",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    "positie": 1, "naam": "Max Verstappen",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286730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"George Russell"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"UK"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"Lewis Hamilton"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"Carlos </a:t>
            </a:r>
            <a:r>
              <a:rPr lang="en-US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"2024-10-31"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Sao Paolo"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"Max Verstappen"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479150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9756-1321-F12A-98FD-6E4C66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Vorige</a:t>
            </a:r>
            <a:r>
              <a:rPr lang="en-US" dirty="0"/>
              <a:t>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6B4F-FB95-B2C8-E8C9-9B8D92F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van 0 </a:t>
            </a:r>
            <a:r>
              <a:rPr lang="en-US" dirty="0" err="1"/>
              <a:t>en</a:t>
            </a:r>
            <a:r>
              <a:rPr lang="en-US" dirty="0"/>
              <a:t> 1 tot MP4 </a:t>
            </a:r>
            <a:r>
              <a:rPr lang="en-US" dirty="0" err="1"/>
              <a:t>en</a:t>
            </a:r>
            <a:r>
              <a:rPr lang="en-US" dirty="0"/>
              <a:t> GIF</a:t>
            </a:r>
          </a:p>
          <a:p>
            <a:r>
              <a:rPr lang="en-US" dirty="0"/>
              <a:t>Tot 1000 </a:t>
            </a:r>
            <a:r>
              <a:rPr lang="en-US" dirty="0" err="1"/>
              <a:t>tellen</a:t>
            </a:r>
            <a:r>
              <a:rPr lang="en-US" dirty="0"/>
              <a:t> op 10 </a:t>
            </a:r>
            <a:r>
              <a:rPr lang="en-US" dirty="0" err="1"/>
              <a:t>vingers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Modellering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projecteer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wereld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DB - van </a:t>
            </a:r>
            <a:r>
              <a:rPr lang="en-US" dirty="0" err="1"/>
              <a:t>realiteit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</p:txBody>
      </p:sp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BCE4B898-4BF4-95A4-032F-C04A6E1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71" y="2301514"/>
            <a:ext cx="1614344" cy="8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E7A1FB9-64B0-F819-E767-C0A5A270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BBE33-DB34-CA87-3810-8B12D8A5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EAE4EA-A69E-5FD1-98A3-7FA7E37C113D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F0BD0-3EED-EF30-AADC-2D5D694D839F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0BB0FAE-AB34-1816-AA4F-A90220DF64A2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6D7AE-2D2C-72AE-963D-52BCCF6801BC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3AA89-0F7C-E0A6-75F5-BAEE5DB946FA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657A2-4010-06A5-70E8-E408C9E35BD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381960-BFAC-7D46-C284-995E29F9B976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4B5B0138-7EB1-9FAA-8EE7-DA197F57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9" name="Graphic 18" descr="Hero Male outline">
            <a:extLst>
              <a:ext uri="{FF2B5EF4-FFF2-40B4-BE49-F238E27FC236}">
                <a16:creationId xmlns:a16="http://schemas.microsoft.com/office/drawing/2014/main" id="{B9842CF8-9114-5807-54C4-251D29F5A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21" name="Graphic 20" descr="Group of men with solid fill">
            <a:extLst>
              <a:ext uri="{FF2B5EF4-FFF2-40B4-BE49-F238E27FC236}">
                <a16:creationId xmlns:a16="http://schemas.microsoft.com/office/drawing/2014/main" id="{5D9FA959-58D7-9AE2-B566-16BA4BA8B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23" name="Graphic 22" descr="Family with girl outline">
            <a:extLst>
              <a:ext uri="{FF2B5EF4-FFF2-40B4-BE49-F238E27FC236}">
                <a16:creationId xmlns:a16="http://schemas.microsoft.com/office/drawing/2014/main" id="{53A2FD71-2DE2-979C-AAA8-7B0FB7A3E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3D2903-197D-480F-EDA1-3E01C491C37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41C8396-F748-D515-19BD-E7EEF4073A31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  <p:pic>
        <p:nvPicPr>
          <p:cNvPr id="26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EE4148B2-4A77-E32D-32F9-030CE5AD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4" y="1586423"/>
            <a:ext cx="1047166" cy="6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605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869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"George Russell"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nationaliteit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"UK"</a:t>
            </a:r>
            <a:endParaRPr lang="en-US" sz="13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"Lewis Hamilton"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"Carlos </a:t>
            </a:r>
            <a:r>
              <a:rPr lang="en-US" sz="13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Sainz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"2024-10-31"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            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dirty="0">
                <a:solidFill>
                  <a:srgbClr val="A31515"/>
                </a:solidFill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Sao Paolo"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"Max Verstappen"</a:t>
            </a:r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}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59F9DC-24E4-14CB-6024-A1D90A0F73EA}"/>
              </a:ext>
            </a:extLst>
          </p:cNvPr>
          <p:cNvSpPr txBox="1"/>
          <p:nvPr/>
        </p:nvSpPr>
        <p:spPr>
          <a:xfrm>
            <a:off x="8056880" y="606286"/>
            <a:ext cx="400304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{}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[]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 van </a:t>
            </a:r>
            <a:r>
              <a:rPr lang="en-US" dirty="0" err="1"/>
              <a:t>objecten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“key” : “value”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eigenschappen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,</a:t>
            </a:r>
            <a:r>
              <a:rPr lang="en-US" dirty="0"/>
              <a:t> om </a:t>
            </a:r>
            <a:r>
              <a:rPr lang="en-US" dirty="0" err="1"/>
              <a:t>eigenschappen</a:t>
            </a:r>
            <a:r>
              <a:rPr lang="en-US" dirty="0"/>
              <a:t> te </a:t>
            </a:r>
            <a:r>
              <a:rPr lang="en-US" dirty="0" err="1"/>
              <a:t>scheiden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eigenschap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string </a:t>
            </a:r>
            <a:r>
              <a:rPr lang="en-US" dirty="0" err="1"/>
              <a:t>zijn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object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“key” : 42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“key”: { }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“key” : [ ]</a:t>
            </a:r>
          </a:p>
        </p:txBody>
      </p:sp>
    </p:spTree>
    <p:extLst>
      <p:ext uri="{BB962C8B-B14F-4D97-AF65-F5344CB8AC3E}">
        <p14:creationId xmlns:p14="http://schemas.microsoft.com/office/powerpoint/2010/main" val="380327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54E687-9F41-74DB-4645-E73EB5B049C0}"/>
              </a:ext>
            </a:extLst>
          </p:cNvPr>
          <p:cNvSpPr/>
          <p:nvPr/>
        </p:nvSpPr>
        <p:spPr>
          <a:xfrm>
            <a:off x="3597965" y="964097"/>
            <a:ext cx="3896139" cy="22860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377D4-5A6F-4DC0-EE7E-7622FC99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5FA8-2BA4-7160-A500-E9DFEA31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A0F63B-8149-394F-EBBF-9FC857DD7DF5}"/>
              </a:ext>
            </a:extLst>
          </p:cNvPr>
          <p:cNvSpPr/>
          <p:nvPr/>
        </p:nvSpPr>
        <p:spPr>
          <a:xfrm>
            <a:off x="4084984" y="1690688"/>
            <a:ext cx="3061252" cy="13517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</a:t>
            </a:r>
            <a:r>
              <a:rPr lang="en-US" dirty="0" err="1"/>
              <a:t>Applicatie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4DBC0-2553-BF6A-8A3D-41BFB60EC9D7}"/>
              </a:ext>
            </a:extLst>
          </p:cNvPr>
          <p:cNvSpPr txBox="1"/>
          <p:nvPr/>
        </p:nvSpPr>
        <p:spPr>
          <a:xfrm>
            <a:off x="3597965" y="972141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0484A5-096A-F1D0-A706-DF68B068FFF5}"/>
              </a:ext>
            </a:extLst>
          </p:cNvPr>
          <p:cNvSpPr/>
          <p:nvPr/>
        </p:nvSpPr>
        <p:spPr>
          <a:xfrm>
            <a:off x="3687417" y="4204252"/>
            <a:ext cx="3806687" cy="15829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6A6B74-911D-D3CC-45A5-F7566A71F586}"/>
              </a:ext>
            </a:extLst>
          </p:cNvPr>
          <p:cNvCxnSpPr/>
          <p:nvPr/>
        </p:nvCxnSpPr>
        <p:spPr>
          <a:xfrm>
            <a:off x="2723322" y="3727174"/>
            <a:ext cx="64107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ylinder 9">
            <a:extLst>
              <a:ext uri="{FF2B5EF4-FFF2-40B4-BE49-F238E27FC236}">
                <a16:creationId xmlns:a16="http://schemas.microsoft.com/office/drawing/2014/main" id="{1540C592-3FD8-27F5-A096-393974579D87}"/>
              </a:ext>
            </a:extLst>
          </p:cNvPr>
          <p:cNvSpPr/>
          <p:nvPr/>
        </p:nvSpPr>
        <p:spPr>
          <a:xfrm>
            <a:off x="4425293" y="6152356"/>
            <a:ext cx="2380634" cy="681037"/>
          </a:xfrm>
          <a:prstGeom prst="ca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55B793-CB6C-9576-961B-3C3FEC8CC1F8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5590761" y="3042409"/>
            <a:ext cx="24849" cy="116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E6CC2F9-8E28-998E-555D-DDB3B4BD64CA}"/>
              </a:ext>
            </a:extLst>
          </p:cNvPr>
          <p:cNvSpPr/>
          <p:nvPr/>
        </p:nvSpPr>
        <p:spPr>
          <a:xfrm>
            <a:off x="5605670" y="3051313"/>
            <a:ext cx="612859" cy="1400057"/>
          </a:xfrm>
          <a:custGeom>
            <a:avLst/>
            <a:gdLst>
              <a:gd name="connsiteX0" fmla="*/ 0 w 612859"/>
              <a:gd name="connsiteY0" fmla="*/ 1172817 h 1400057"/>
              <a:gd name="connsiteX1" fmla="*/ 606287 w 612859"/>
              <a:gd name="connsiteY1" fmla="*/ 1311965 h 1400057"/>
              <a:gd name="connsiteX2" fmla="*/ 268356 w 612859"/>
              <a:gd name="connsiteY2" fmla="*/ 0 h 140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859" h="1400057">
                <a:moveTo>
                  <a:pt x="0" y="1172817"/>
                </a:moveTo>
                <a:cubicBezTo>
                  <a:pt x="280780" y="1340125"/>
                  <a:pt x="561561" y="1507434"/>
                  <a:pt x="606287" y="1311965"/>
                </a:cubicBezTo>
                <a:cubicBezTo>
                  <a:pt x="651013" y="1116496"/>
                  <a:pt x="459684" y="558248"/>
                  <a:pt x="268356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52B4E-0253-D049-B82F-295F746A1052}"/>
              </a:ext>
            </a:extLst>
          </p:cNvPr>
          <p:cNvSpPr/>
          <p:nvPr/>
        </p:nvSpPr>
        <p:spPr>
          <a:xfrm>
            <a:off x="5267739" y="5784574"/>
            <a:ext cx="298174" cy="516909"/>
          </a:xfrm>
          <a:custGeom>
            <a:avLst/>
            <a:gdLst>
              <a:gd name="connsiteX0" fmla="*/ 0 w 298174"/>
              <a:gd name="connsiteY0" fmla="*/ 0 h 516909"/>
              <a:gd name="connsiteX1" fmla="*/ 149087 w 298174"/>
              <a:gd name="connsiteY1" fmla="*/ 516835 h 516909"/>
              <a:gd name="connsiteX2" fmla="*/ 298174 w 298174"/>
              <a:gd name="connsiteY2" fmla="*/ 29817 h 51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4" h="516909">
                <a:moveTo>
                  <a:pt x="0" y="0"/>
                </a:moveTo>
                <a:cubicBezTo>
                  <a:pt x="49695" y="255933"/>
                  <a:pt x="99391" y="511866"/>
                  <a:pt x="149087" y="516835"/>
                </a:cubicBezTo>
                <a:cubicBezTo>
                  <a:pt x="198783" y="521804"/>
                  <a:pt x="248478" y="275810"/>
                  <a:pt x="298174" y="298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6CFE929-FD20-69C7-CEBA-8B5A06628F99}"/>
              </a:ext>
            </a:extLst>
          </p:cNvPr>
          <p:cNvSpPr/>
          <p:nvPr/>
        </p:nvSpPr>
        <p:spPr>
          <a:xfrm>
            <a:off x="2295939" y="1818550"/>
            <a:ext cx="1598519" cy="813350"/>
          </a:xfrm>
          <a:prstGeom prst="wedgeRectCallout">
            <a:avLst>
              <a:gd name="adj1" fmla="val 115458"/>
              <a:gd name="adj2" fmla="val -218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, gif/jpeg/</a:t>
            </a:r>
            <a:r>
              <a:rPr lang="en-US" dirty="0" err="1"/>
              <a:t>png</a:t>
            </a:r>
            <a:endParaRPr lang="en-US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CABEB7B-07BE-8CDB-F8A6-E4C8DEBB5654}"/>
              </a:ext>
            </a:extLst>
          </p:cNvPr>
          <p:cNvSpPr/>
          <p:nvPr/>
        </p:nvSpPr>
        <p:spPr>
          <a:xfrm>
            <a:off x="7026963" y="3140044"/>
            <a:ext cx="1232454" cy="564389"/>
          </a:xfrm>
          <a:prstGeom prst="wedgeRectCallout">
            <a:avLst>
              <a:gd name="adj1" fmla="val -129703"/>
              <a:gd name="adj2" fmla="val 331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753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3" grpId="0" animBg="1"/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54E687-9F41-74DB-4645-E73EB5B049C0}"/>
              </a:ext>
            </a:extLst>
          </p:cNvPr>
          <p:cNvSpPr/>
          <p:nvPr/>
        </p:nvSpPr>
        <p:spPr>
          <a:xfrm>
            <a:off x="1434548" y="682625"/>
            <a:ext cx="3896139" cy="228600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7377D4-5A6F-4DC0-EE7E-7622FC995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575FA8-2BA4-7160-A500-E9DFEA311C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FA0F63B-8149-394F-EBBF-9FC857DD7DF5}"/>
              </a:ext>
            </a:extLst>
          </p:cNvPr>
          <p:cNvSpPr/>
          <p:nvPr/>
        </p:nvSpPr>
        <p:spPr>
          <a:xfrm>
            <a:off x="1921567" y="1409216"/>
            <a:ext cx="3061252" cy="1351721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</a:t>
            </a:r>
            <a:r>
              <a:rPr lang="en-US" dirty="0" err="1"/>
              <a:t>Applicatie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64DBC0-2553-BF6A-8A3D-41BFB60EC9D7}"/>
              </a:ext>
            </a:extLst>
          </p:cNvPr>
          <p:cNvSpPr txBox="1"/>
          <p:nvPr/>
        </p:nvSpPr>
        <p:spPr>
          <a:xfrm>
            <a:off x="1434548" y="690669"/>
            <a:ext cx="998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Browser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C0484A5-096A-F1D0-A706-DF68B068FFF5}"/>
              </a:ext>
            </a:extLst>
          </p:cNvPr>
          <p:cNvSpPr/>
          <p:nvPr/>
        </p:nvSpPr>
        <p:spPr>
          <a:xfrm>
            <a:off x="1524000" y="3922780"/>
            <a:ext cx="3806687" cy="158294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Server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E6A6B74-911D-D3CC-45A5-F7566A71F586}"/>
              </a:ext>
            </a:extLst>
          </p:cNvPr>
          <p:cNvCxnSpPr/>
          <p:nvPr/>
        </p:nvCxnSpPr>
        <p:spPr>
          <a:xfrm>
            <a:off x="2723322" y="3727174"/>
            <a:ext cx="6410739" cy="0"/>
          </a:xfrm>
          <a:prstGeom prst="line">
            <a:avLst/>
          </a:prstGeom>
          <a:ln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Cylinder 9">
            <a:extLst>
              <a:ext uri="{FF2B5EF4-FFF2-40B4-BE49-F238E27FC236}">
                <a16:creationId xmlns:a16="http://schemas.microsoft.com/office/drawing/2014/main" id="{1540C592-3FD8-27F5-A096-393974579D87}"/>
              </a:ext>
            </a:extLst>
          </p:cNvPr>
          <p:cNvSpPr/>
          <p:nvPr/>
        </p:nvSpPr>
        <p:spPr>
          <a:xfrm>
            <a:off x="2261876" y="5870884"/>
            <a:ext cx="2380634" cy="681037"/>
          </a:xfrm>
          <a:prstGeom prst="can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955B793-CB6C-9576-961B-3C3FEC8CC1F8}"/>
              </a:ext>
            </a:extLst>
          </p:cNvPr>
          <p:cNvCxnSpPr>
            <a:stCxn id="4" idx="2"/>
            <a:endCxn id="7" idx="0"/>
          </p:cNvCxnSpPr>
          <p:nvPr/>
        </p:nvCxnSpPr>
        <p:spPr>
          <a:xfrm flipH="1">
            <a:off x="3427344" y="2760937"/>
            <a:ext cx="24849" cy="11618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E6CC2F9-8E28-998E-555D-DDB3B4BD64CA}"/>
              </a:ext>
            </a:extLst>
          </p:cNvPr>
          <p:cNvSpPr/>
          <p:nvPr/>
        </p:nvSpPr>
        <p:spPr>
          <a:xfrm>
            <a:off x="3442253" y="2769841"/>
            <a:ext cx="612859" cy="1400057"/>
          </a:xfrm>
          <a:custGeom>
            <a:avLst/>
            <a:gdLst>
              <a:gd name="connsiteX0" fmla="*/ 0 w 612859"/>
              <a:gd name="connsiteY0" fmla="*/ 1172817 h 1400057"/>
              <a:gd name="connsiteX1" fmla="*/ 606287 w 612859"/>
              <a:gd name="connsiteY1" fmla="*/ 1311965 h 1400057"/>
              <a:gd name="connsiteX2" fmla="*/ 268356 w 612859"/>
              <a:gd name="connsiteY2" fmla="*/ 0 h 1400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2859" h="1400057">
                <a:moveTo>
                  <a:pt x="0" y="1172817"/>
                </a:moveTo>
                <a:cubicBezTo>
                  <a:pt x="280780" y="1340125"/>
                  <a:pt x="561561" y="1507434"/>
                  <a:pt x="606287" y="1311965"/>
                </a:cubicBezTo>
                <a:cubicBezTo>
                  <a:pt x="651013" y="1116496"/>
                  <a:pt x="459684" y="558248"/>
                  <a:pt x="268356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D252B4E-0253-D049-B82F-295F746A1052}"/>
              </a:ext>
            </a:extLst>
          </p:cNvPr>
          <p:cNvSpPr/>
          <p:nvPr/>
        </p:nvSpPr>
        <p:spPr>
          <a:xfrm>
            <a:off x="3104322" y="5503102"/>
            <a:ext cx="298174" cy="516909"/>
          </a:xfrm>
          <a:custGeom>
            <a:avLst/>
            <a:gdLst>
              <a:gd name="connsiteX0" fmla="*/ 0 w 298174"/>
              <a:gd name="connsiteY0" fmla="*/ 0 h 516909"/>
              <a:gd name="connsiteX1" fmla="*/ 149087 w 298174"/>
              <a:gd name="connsiteY1" fmla="*/ 516835 h 516909"/>
              <a:gd name="connsiteX2" fmla="*/ 298174 w 298174"/>
              <a:gd name="connsiteY2" fmla="*/ 29817 h 516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8174" h="516909">
                <a:moveTo>
                  <a:pt x="0" y="0"/>
                </a:moveTo>
                <a:cubicBezTo>
                  <a:pt x="49695" y="255933"/>
                  <a:pt x="99391" y="511866"/>
                  <a:pt x="149087" y="516835"/>
                </a:cubicBezTo>
                <a:cubicBezTo>
                  <a:pt x="198783" y="521804"/>
                  <a:pt x="248478" y="275810"/>
                  <a:pt x="298174" y="298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C6CFE929-FD20-69C7-CEBA-8B5A06628F99}"/>
              </a:ext>
            </a:extLst>
          </p:cNvPr>
          <p:cNvSpPr/>
          <p:nvPr/>
        </p:nvSpPr>
        <p:spPr>
          <a:xfrm>
            <a:off x="132522" y="1537078"/>
            <a:ext cx="1598519" cy="813350"/>
          </a:xfrm>
          <a:prstGeom prst="wedgeRectCallout">
            <a:avLst>
              <a:gd name="adj1" fmla="val 115458"/>
              <a:gd name="adj2" fmla="val -218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html, </a:t>
            </a:r>
            <a:r>
              <a:rPr lang="en-US" dirty="0" err="1"/>
              <a:t>css</a:t>
            </a:r>
            <a:r>
              <a:rPr lang="en-US" dirty="0"/>
              <a:t>, </a:t>
            </a:r>
            <a:r>
              <a:rPr lang="en-US" dirty="0" err="1"/>
              <a:t>js</a:t>
            </a:r>
            <a:r>
              <a:rPr lang="en-US" dirty="0"/>
              <a:t>, gif/jpeg/</a:t>
            </a:r>
            <a:r>
              <a:rPr lang="en-US" dirty="0" err="1"/>
              <a:t>png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BB8240D-4528-328F-E09D-8E2F99A78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47" y="690669"/>
            <a:ext cx="10099871" cy="5638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CABEB7B-07BE-8CDB-F8A6-E4C8DEBB5654}"/>
              </a:ext>
            </a:extLst>
          </p:cNvPr>
          <p:cNvSpPr/>
          <p:nvPr/>
        </p:nvSpPr>
        <p:spPr>
          <a:xfrm>
            <a:off x="4863546" y="2858572"/>
            <a:ext cx="1232454" cy="564389"/>
          </a:xfrm>
          <a:prstGeom prst="wedgeRectCallout">
            <a:avLst>
              <a:gd name="adj1" fmla="val -129703"/>
              <a:gd name="adj2" fmla="val 33172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/>
              <a:t>json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6493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0976-15BD-F49B-8F7E-99994064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Tikkie</a:t>
            </a:r>
            <a:r>
              <a:rPr lang="en-US" dirty="0"/>
              <a:t> Sturen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733FE-0A48-512C-E6D2-C4D604682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Jouw</a:t>
            </a:r>
            <a:r>
              <a:rPr lang="en-US" dirty="0"/>
              <a:t> </a:t>
            </a:r>
            <a:r>
              <a:rPr lang="en-US" dirty="0" err="1"/>
              <a:t>telefoon</a:t>
            </a:r>
            <a:r>
              <a:rPr lang="en-US" dirty="0"/>
              <a:t> (app) </a:t>
            </a:r>
            <a:r>
              <a:rPr lang="en-US" dirty="0" err="1"/>
              <a:t>praat</a:t>
            </a:r>
            <a:r>
              <a:rPr lang="en-US" dirty="0"/>
              <a:t> met bank</a:t>
            </a:r>
          </a:p>
          <a:p>
            <a:pPr lvl="1"/>
            <a:r>
              <a:rPr lang="en-US" dirty="0"/>
              <a:t>hoe? wat?</a:t>
            </a:r>
          </a:p>
        </p:txBody>
      </p:sp>
      <p:pic>
        <p:nvPicPr>
          <p:cNvPr id="2050" name="Picture 2" descr="6,6 miljard euro betaald via Tikkie in 2023">
            <a:extLst>
              <a:ext uri="{FF2B5EF4-FFF2-40B4-BE49-F238E27FC236}">
                <a16:creationId xmlns:a16="http://schemas.microsoft.com/office/drawing/2014/main" id="{BD117856-99F1-5A7D-3022-722D4B0EA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113" y="36512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01FC5C-5CCF-F2CD-29A7-7DDBF8A2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899" y="2554710"/>
            <a:ext cx="5436781" cy="3757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68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DC0-C54D-CDB2-7A95-58F09363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Tikkie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F3F6-3EBC-6816-7463-87E30D0F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3C15F-4DBA-8B04-B65E-765FCA49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59968"/>
            <a:ext cx="10947400" cy="404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6,6 miljard euro betaald via Tikkie in 2023">
            <a:extLst>
              <a:ext uri="{FF2B5EF4-FFF2-40B4-BE49-F238E27FC236}">
                <a16:creationId xmlns:a16="http://schemas.microsoft.com/office/drawing/2014/main" id="{D6EC352B-4172-43B2-BB7E-6341E595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113" y="36512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D8FC3-3C6C-F294-7ED3-F24A0DAD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9937" y="4749801"/>
            <a:ext cx="1765138" cy="1949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981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ABDC0-C54D-CDB2-7A95-58F09363E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Tikkie</a:t>
            </a:r>
            <a:r>
              <a:rPr lang="en-US" dirty="0"/>
              <a:t>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4FF3F6-3EBC-6816-7463-87E30D0F4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F3C15F-4DBA-8B04-B65E-765FCA496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500" y="1559968"/>
            <a:ext cx="10947400" cy="4045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2" descr="6,6 miljard euro betaald via Tikkie in 2023">
            <a:extLst>
              <a:ext uri="{FF2B5EF4-FFF2-40B4-BE49-F238E27FC236}">
                <a16:creationId xmlns:a16="http://schemas.microsoft.com/office/drawing/2014/main" id="{D6EC352B-4172-43B2-BB7E-6341E595C3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2113" y="365125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ED8FC3-3C6C-F294-7ED3-F24A0DADCC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1480" y="562366"/>
            <a:ext cx="5370776" cy="5930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465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87CBB-F2F4-E99A-B90B-E4A8ECFDC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6CF6-28F9-366D-BB9F-AF2E6E35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JSON content van </a:t>
            </a:r>
            <a:r>
              <a:rPr lang="en-US"/>
              <a:t>Tikkie</a:t>
            </a:r>
          </a:p>
          <a:p>
            <a:r>
              <a:rPr lang="en-US" dirty="0"/>
              <a:t>data-</a:t>
            </a:r>
            <a:r>
              <a:rPr lang="en-US" dirty="0" err="1"/>
              <a:t>formaat</a:t>
            </a:r>
            <a:r>
              <a:rPr lang="en-US" dirty="0"/>
              <a:t> </a:t>
            </a:r>
            <a:r>
              <a:rPr lang="en-US" dirty="0" err="1"/>
              <a:t>tussen</a:t>
            </a:r>
            <a:r>
              <a:rPr lang="en-US" dirty="0"/>
              <a:t> web </a:t>
            </a:r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backend</a:t>
            </a:r>
          </a:p>
          <a:p>
            <a:pPr lvl="1"/>
            <a:r>
              <a:rPr lang="en-US" dirty="0"/>
              <a:t>voorbeeld van Developer Tools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bekende</a:t>
            </a:r>
            <a:r>
              <a:rPr lang="en-US" dirty="0"/>
              <a:t> website</a:t>
            </a:r>
          </a:p>
          <a:p>
            <a:pPr lvl="1"/>
            <a:r>
              <a:rPr lang="en-US" dirty="0"/>
              <a:t>bijvoorbeeld nos.nl</a:t>
            </a:r>
          </a:p>
          <a:p>
            <a:pPr lvl="1"/>
            <a:endParaRPr lang="en-US" dirty="0"/>
          </a:p>
          <a:p>
            <a:r>
              <a:rPr lang="en-US" dirty="0" err="1"/>
              <a:t>introductie</a:t>
            </a:r>
            <a:r>
              <a:rPr lang="en-US" dirty="0"/>
              <a:t> van JSON</a:t>
            </a:r>
          </a:p>
          <a:p>
            <a:endParaRPr lang="en-US" dirty="0"/>
          </a:p>
          <a:p>
            <a:r>
              <a:rPr lang="en-US" dirty="0" err="1"/>
              <a:t>gebruik</a:t>
            </a:r>
            <a:r>
              <a:rPr lang="en-US" dirty="0"/>
              <a:t> JSON Editor om JSON </a:t>
            </a:r>
            <a:r>
              <a:rPr lang="en-US" dirty="0" err="1"/>
              <a:t>mooi</a:t>
            </a:r>
            <a:r>
              <a:rPr lang="en-US" dirty="0"/>
              <a:t> te </a:t>
            </a:r>
            <a:r>
              <a:rPr lang="en-US" dirty="0" err="1"/>
              <a:t>maken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er queries tegen </a:t>
            </a:r>
            <a:r>
              <a:rPr lang="en-US" dirty="0" err="1"/>
              <a:t>uit</a:t>
            </a:r>
            <a:r>
              <a:rPr lang="en-US" dirty="0"/>
              <a:t> te </a:t>
            </a:r>
            <a:r>
              <a:rPr lang="en-US" dirty="0" err="1"/>
              <a:t>voeren</a:t>
            </a:r>
            <a:endParaRPr lang="en-US" dirty="0"/>
          </a:p>
          <a:p>
            <a:pPr lvl="1"/>
            <a:r>
              <a:rPr lang="en-US" dirty="0"/>
              <a:t>JSON Query https://jsonquerylang.org/</a:t>
            </a:r>
          </a:p>
          <a:p>
            <a:pPr lvl="1"/>
            <a:r>
              <a:rPr lang="en-US" dirty="0"/>
              <a:t>JQ = </a:t>
            </a:r>
            <a:r>
              <a:rPr lang="en-US" dirty="0">
                <a:hlinkClick r:id="rId3"/>
              </a:rPr>
              <a:t>https://jqplay.org/</a:t>
            </a:r>
            <a:endParaRPr lang="en-US" dirty="0"/>
          </a:p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JSON document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gegevens</a:t>
            </a:r>
            <a:endParaRPr lang="en-US" dirty="0"/>
          </a:p>
          <a:p>
            <a:r>
              <a:rPr lang="en-US" dirty="0" err="1"/>
              <a:t>ontdek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JSON document</a:t>
            </a:r>
          </a:p>
          <a:p>
            <a:r>
              <a:rPr lang="en-US" dirty="0"/>
              <a:t>HTML with JSON included – edit and load in browser</a:t>
            </a:r>
          </a:p>
        </p:txBody>
      </p:sp>
    </p:spTree>
    <p:extLst>
      <p:ext uri="{BB962C8B-B14F-4D97-AF65-F5344CB8AC3E}">
        <p14:creationId xmlns:p14="http://schemas.microsoft.com/office/powerpoint/2010/main" val="13403914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22BB6-6200-59AF-3D13-03F969027C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Opgaven</a:t>
            </a:r>
            <a:r>
              <a:rPr lang="en-US" dirty="0"/>
              <a:t> JSON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8AD5F8-FD13-412C-3898-E7C928FEDC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Gebruik JSON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web </a:t>
            </a:r>
            <a:r>
              <a:rPr lang="en-US" dirty="0" err="1"/>
              <a:t>applicatie</a:t>
            </a:r>
            <a:endParaRPr lang="en-US" dirty="0"/>
          </a:p>
          <a:p>
            <a:r>
              <a:rPr lang="en-US" dirty="0"/>
              <a:t>Maak/Bewerk </a:t>
            </a:r>
            <a:r>
              <a:rPr lang="en-US" dirty="0" err="1"/>
              <a:t>een</a:t>
            </a:r>
            <a:r>
              <a:rPr lang="en-US" dirty="0"/>
              <a:t> JSON document</a:t>
            </a:r>
          </a:p>
          <a:p>
            <a:pPr lvl="1"/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eenvoudige</a:t>
            </a:r>
            <a:r>
              <a:rPr lang="en-US" dirty="0"/>
              <a:t> </a:t>
            </a:r>
            <a:r>
              <a:rPr lang="en-US" dirty="0" err="1"/>
              <a:t>zoekacties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op </a:t>
            </a:r>
            <a:r>
              <a:rPr lang="en-US" dirty="0" err="1"/>
              <a:t>een</a:t>
            </a:r>
            <a:r>
              <a:rPr lang="en-US" dirty="0"/>
              <a:t> JSON document</a:t>
            </a:r>
          </a:p>
          <a:p>
            <a:r>
              <a:rPr lang="en-US" dirty="0" err="1"/>
              <a:t>Griftland</a:t>
            </a:r>
            <a:r>
              <a:rPr lang="en-US" dirty="0"/>
              <a:t> </a:t>
            </a:r>
            <a:r>
              <a:rPr lang="en-US" dirty="0" err="1"/>
              <a:t>Woon</a:t>
            </a:r>
            <a:r>
              <a:rPr lang="en-US" dirty="0"/>
              <a:t>-School-</a:t>
            </a:r>
            <a:r>
              <a:rPr lang="en-US" dirty="0" err="1"/>
              <a:t>Verkeer</a:t>
            </a:r>
            <a:r>
              <a:rPr lang="en-US" dirty="0"/>
              <a:t> Survey in JSON</a:t>
            </a:r>
          </a:p>
          <a:p>
            <a:r>
              <a:rPr lang="en-US" dirty="0" err="1"/>
              <a:t>Doorzoek</a:t>
            </a:r>
            <a:r>
              <a:rPr lang="en-US" dirty="0"/>
              <a:t> Ziggo TV Gids in JSON</a:t>
            </a:r>
          </a:p>
          <a:p>
            <a:r>
              <a:rPr lang="en-US" dirty="0"/>
              <a:t>Bekijk de JSON data achter de NS </a:t>
            </a:r>
            <a:r>
              <a:rPr lang="en-US" dirty="0" err="1"/>
              <a:t>Reisplanner</a:t>
            </a:r>
            <a:r>
              <a:rPr lang="en-US" dirty="0"/>
              <a:t>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95D3A0-2763-9806-DFF4-FBA402B4AB16}"/>
              </a:ext>
            </a:extLst>
          </p:cNvPr>
          <p:cNvGrpSpPr/>
          <p:nvPr/>
        </p:nvGrpSpPr>
        <p:grpSpPr>
          <a:xfrm>
            <a:off x="8571948" y="3429000"/>
            <a:ext cx="3340652" cy="3224521"/>
            <a:chOff x="1434548" y="682625"/>
            <a:chExt cx="4661452" cy="58692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812BBB3-E73B-9E41-6670-FC0CF19ED816}"/>
                </a:ext>
              </a:extLst>
            </p:cNvPr>
            <p:cNvSpPr/>
            <p:nvPr/>
          </p:nvSpPr>
          <p:spPr>
            <a:xfrm>
              <a:off x="1434548" y="682625"/>
              <a:ext cx="3896139" cy="2286000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7209BE0E-7D55-820C-55D5-4AEE632E848D}"/>
                </a:ext>
              </a:extLst>
            </p:cNvPr>
            <p:cNvSpPr/>
            <p:nvPr/>
          </p:nvSpPr>
          <p:spPr>
            <a:xfrm>
              <a:off x="1921567" y="1409216"/>
              <a:ext cx="3061252" cy="1351721"/>
            </a:xfrm>
            <a:prstGeom prst="round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Web </a:t>
              </a:r>
              <a:r>
                <a:rPr lang="en-US" sz="1100" dirty="0" err="1"/>
                <a:t>Applicatie</a:t>
              </a:r>
              <a:endParaRPr lang="en-US" sz="11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CAD5679-EBF6-10C2-678E-2FCC61A5E5BC}"/>
                </a:ext>
              </a:extLst>
            </p:cNvPr>
            <p:cNvSpPr txBox="1"/>
            <p:nvPr/>
          </p:nvSpPr>
          <p:spPr>
            <a:xfrm>
              <a:off x="1434548" y="690668"/>
              <a:ext cx="955555" cy="4761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solidFill>
                    <a:schemeClr val="bg1"/>
                  </a:solidFill>
                </a:rPr>
                <a:t>Browser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BA87943E-9DEA-311B-B06E-B018F1DC9C48}"/>
                </a:ext>
              </a:extLst>
            </p:cNvPr>
            <p:cNvSpPr/>
            <p:nvPr/>
          </p:nvSpPr>
          <p:spPr>
            <a:xfrm>
              <a:off x="1524000" y="3922780"/>
              <a:ext cx="3806687" cy="1582945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Web Server</a:t>
              </a:r>
            </a:p>
          </p:txBody>
        </p:sp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8A1F714D-9F0B-4929-54B5-A812701DDBBA}"/>
                </a:ext>
              </a:extLst>
            </p:cNvPr>
            <p:cNvSpPr/>
            <p:nvPr/>
          </p:nvSpPr>
          <p:spPr>
            <a:xfrm>
              <a:off x="2261876" y="5870884"/>
              <a:ext cx="2380634" cy="681037"/>
            </a:xfrm>
            <a:prstGeom prst="can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F56CC490-4BD7-EC23-AD74-0F8118DC33B9}"/>
                </a:ext>
              </a:extLst>
            </p:cNvPr>
            <p:cNvCxnSpPr>
              <a:stCxn id="5" idx="2"/>
              <a:endCxn id="7" idx="0"/>
            </p:cNvCxnSpPr>
            <p:nvPr/>
          </p:nvCxnSpPr>
          <p:spPr>
            <a:xfrm flipH="1">
              <a:off x="3427344" y="2760937"/>
              <a:ext cx="24849" cy="116184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D787438-9E29-2447-3FBC-DF4CDA79D398}"/>
                </a:ext>
              </a:extLst>
            </p:cNvPr>
            <p:cNvSpPr/>
            <p:nvPr/>
          </p:nvSpPr>
          <p:spPr>
            <a:xfrm>
              <a:off x="3442253" y="2769841"/>
              <a:ext cx="612859" cy="1400057"/>
            </a:xfrm>
            <a:custGeom>
              <a:avLst/>
              <a:gdLst>
                <a:gd name="connsiteX0" fmla="*/ 0 w 612859"/>
                <a:gd name="connsiteY0" fmla="*/ 1172817 h 1400057"/>
                <a:gd name="connsiteX1" fmla="*/ 606287 w 612859"/>
                <a:gd name="connsiteY1" fmla="*/ 1311965 h 1400057"/>
                <a:gd name="connsiteX2" fmla="*/ 268356 w 612859"/>
                <a:gd name="connsiteY2" fmla="*/ 0 h 1400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12859" h="1400057">
                  <a:moveTo>
                    <a:pt x="0" y="1172817"/>
                  </a:moveTo>
                  <a:cubicBezTo>
                    <a:pt x="280780" y="1340125"/>
                    <a:pt x="561561" y="1507434"/>
                    <a:pt x="606287" y="1311965"/>
                  </a:cubicBezTo>
                  <a:cubicBezTo>
                    <a:pt x="651013" y="1116496"/>
                    <a:pt x="459684" y="558248"/>
                    <a:pt x="268356" y="0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62467BF4-16AF-C389-9039-9D1CBD8C96EC}"/>
                </a:ext>
              </a:extLst>
            </p:cNvPr>
            <p:cNvSpPr/>
            <p:nvPr/>
          </p:nvSpPr>
          <p:spPr>
            <a:xfrm>
              <a:off x="3104322" y="5503102"/>
              <a:ext cx="298174" cy="516909"/>
            </a:xfrm>
            <a:custGeom>
              <a:avLst/>
              <a:gdLst>
                <a:gd name="connsiteX0" fmla="*/ 0 w 298174"/>
                <a:gd name="connsiteY0" fmla="*/ 0 h 516909"/>
                <a:gd name="connsiteX1" fmla="*/ 149087 w 298174"/>
                <a:gd name="connsiteY1" fmla="*/ 516835 h 516909"/>
                <a:gd name="connsiteX2" fmla="*/ 298174 w 298174"/>
                <a:gd name="connsiteY2" fmla="*/ 29817 h 516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8174" h="516909">
                  <a:moveTo>
                    <a:pt x="0" y="0"/>
                  </a:moveTo>
                  <a:cubicBezTo>
                    <a:pt x="49695" y="255933"/>
                    <a:pt x="99391" y="511866"/>
                    <a:pt x="149087" y="516835"/>
                  </a:cubicBezTo>
                  <a:cubicBezTo>
                    <a:pt x="198783" y="521804"/>
                    <a:pt x="248478" y="275810"/>
                    <a:pt x="298174" y="29817"/>
                  </a:cubicBezTo>
                </a:path>
              </a:pathLst>
            </a:custGeom>
            <a:noFill/>
            <a:ln>
              <a:headEnd type="none" w="med" len="med"/>
              <a:tailEnd type="arrow" w="med" len="med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Speech Bubble: Rectangle 11">
              <a:extLst>
                <a:ext uri="{FF2B5EF4-FFF2-40B4-BE49-F238E27FC236}">
                  <a16:creationId xmlns:a16="http://schemas.microsoft.com/office/drawing/2014/main" id="{A602B54B-B07F-C29F-0B91-A2EE761974B1}"/>
                </a:ext>
              </a:extLst>
            </p:cNvPr>
            <p:cNvSpPr/>
            <p:nvPr/>
          </p:nvSpPr>
          <p:spPr>
            <a:xfrm>
              <a:off x="4863546" y="2858572"/>
              <a:ext cx="1232454" cy="564389"/>
            </a:xfrm>
            <a:prstGeom prst="wedgeRectCallout">
              <a:avLst>
                <a:gd name="adj1" fmla="val -129703"/>
                <a:gd name="adj2" fmla="val 33172"/>
              </a:avLst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1100" dirty="0" err="1"/>
                <a:t>json</a:t>
              </a:r>
              <a:endParaRPr lang="en-US" sz="1100" dirty="0"/>
            </a:p>
          </p:txBody>
        </p:sp>
      </p:grpSp>
      <p:pic>
        <p:nvPicPr>
          <p:cNvPr id="3074" name="Picture 2" descr="NS Reisplanner | Sim">
            <a:extLst>
              <a:ext uri="{FF2B5EF4-FFF2-40B4-BE49-F238E27FC236}">
                <a16:creationId xmlns:a16="http://schemas.microsoft.com/office/drawing/2014/main" id="{57CC0765-DEAF-A2BC-6B64-27AE433BBE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9687" y="2425680"/>
            <a:ext cx="1822525" cy="1609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973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FDCC-F5E9-DE3E-577B-D0E4D41F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B124-C5B0-7A56-E7C0-0BDCC6B5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90AFA-B113-25AE-73A1-AE388048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465CA-FC4E-8651-CA48-6D600979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79205" y="4001294"/>
            <a:ext cx="2040340" cy="2743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34384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AFDCC-F5E9-DE3E-577B-D0E4D41F55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10B124-C5B0-7A56-E7C0-0BDCC6B5CF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90AFA-B113-25AE-73A1-AE388048E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0573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465CA-FC4E-8651-CA48-6D6009793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200" y="78089"/>
            <a:ext cx="4958345" cy="66664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29822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855-95CB-B1F3-D11E-5A927535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E99-7D62-91D1-EA8C-BF04316A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r>
              <a:rPr lang="en-US" dirty="0"/>
              <a:t>NoSQL</a:t>
            </a:r>
          </a:p>
          <a:p>
            <a:r>
              <a:rPr lang="en-US" dirty="0"/>
              <a:t>MongoDB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2B883-E166-3E25-8F24-ED7AA4F3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63" y="3743389"/>
            <a:ext cx="4214462" cy="19346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7CEF1A-1ED2-3E3E-A2F8-3F50E79E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51" y="5678014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 descr="JSON">
            <a:extLst>
              <a:ext uri="{FF2B5EF4-FFF2-40B4-BE49-F238E27FC236}">
                <a16:creationId xmlns:a16="http://schemas.microsoft.com/office/drawing/2014/main" id="{1E4146BE-3C4E-55E5-CEDE-4C04BA9E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51" y="2199545"/>
            <a:ext cx="3095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18559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BOL - CQRS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AMIS Juniorentraject - Database - 50 shades of data(base) - january 2023</a:t>
            </a:r>
            <a:endParaRPr lang="nl-NL" dirty="0"/>
          </a:p>
        </p:txBody>
      </p:sp>
      <p:pic>
        <p:nvPicPr>
          <p:cNvPr id="1945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561"/>
            <a:ext cx="12192000" cy="76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30775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Online -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6237499" y="2123729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nl-NL" sz="1351" dirty="0"/>
          </a:p>
          <a:p>
            <a:pPr algn="ctr"/>
            <a:endParaRPr lang="en-US" sz="1351" dirty="0"/>
          </a:p>
          <a:p>
            <a:pPr algn="ctr"/>
            <a:endParaRPr lang="en-US" sz="1351" dirty="0"/>
          </a:p>
          <a:p>
            <a:pPr algn="ctr"/>
            <a:endParaRPr lang="en-US" sz="1351" dirty="0"/>
          </a:p>
        </p:txBody>
      </p:sp>
      <p:sp>
        <p:nvSpPr>
          <p:cNvPr id="7" name="Left Arrow 6"/>
          <p:cNvSpPr/>
          <p:nvPr/>
        </p:nvSpPr>
        <p:spPr>
          <a:xfrm>
            <a:off x="9164850" y="2720629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TextBox 7"/>
          <p:cNvSpPr txBox="1"/>
          <p:nvPr/>
        </p:nvSpPr>
        <p:spPr>
          <a:xfrm>
            <a:off x="9374399" y="2955577"/>
            <a:ext cx="2018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Product updates</a:t>
            </a:r>
            <a:endParaRPr lang="en-US" sz="2000" dirty="0" err="1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81549" y="24285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1549" y="25428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81549" y="26571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81549" y="27714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81549" y="28857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81549" y="30000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81549" y="31143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81549" y="32286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81549" y="33429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1549" y="34572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81549" y="35715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25339" y="1526828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80348" y="5870228"/>
            <a:ext cx="73135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1" dirty="0"/>
              <a:t>firewall</a:t>
            </a:r>
            <a:endParaRPr lang="en-US" sz="1351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1329854" y="2270517"/>
            <a:ext cx="2092817" cy="1816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867" dirty="0"/>
              <a:t>Webshop </a:t>
            </a:r>
            <a:r>
              <a:rPr lang="nl-NL" sz="1867" dirty="0" err="1"/>
              <a:t>visits</a:t>
            </a:r>
            <a:endParaRPr lang="nl-NL" sz="1867" dirty="0"/>
          </a:p>
          <a:p>
            <a:pPr marL="342891" indent="-342891">
              <a:buFontTx/>
              <a:buChar char="-"/>
            </a:pPr>
            <a:r>
              <a:rPr lang="nl-NL" sz="1867" dirty="0" err="1"/>
              <a:t>searches</a:t>
            </a:r>
            <a:endParaRPr lang="nl-NL" sz="1867" dirty="0"/>
          </a:p>
          <a:p>
            <a:pPr marL="342891" indent="-342891">
              <a:buFontTx/>
              <a:buChar char="-"/>
            </a:pPr>
            <a:r>
              <a:rPr lang="nl-NL" sz="1867" dirty="0"/>
              <a:t>product details</a:t>
            </a:r>
          </a:p>
          <a:p>
            <a:pPr marL="342891" indent="-342891">
              <a:buFontTx/>
              <a:buChar char="-"/>
            </a:pPr>
            <a:r>
              <a:rPr lang="nl-NL" sz="1867" dirty="0"/>
              <a:t>Orders</a:t>
            </a:r>
            <a:br>
              <a:rPr lang="nl-NL" sz="1867" dirty="0"/>
            </a:br>
            <a:br>
              <a:rPr lang="nl-NL" sz="1867" dirty="0"/>
            </a:br>
            <a:endParaRPr lang="en-US" sz="1867" dirty="0" err="1"/>
          </a:p>
        </p:txBody>
      </p:sp>
      <p:pic>
        <p:nvPicPr>
          <p:cNvPr id="28" name="Picture 4" descr="Image result for oracle databas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48" y="2946267"/>
            <a:ext cx="2081425" cy="6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02" y="239525"/>
            <a:ext cx="1894996" cy="14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Logo's bol - Over bol.com">
            <a:extLst>
              <a:ext uri="{FF2B5EF4-FFF2-40B4-BE49-F238E27FC236}">
                <a16:creationId xmlns:a16="http://schemas.microsoft.com/office/drawing/2014/main" id="{54C57D25-DB16-66EE-1C58-47A66E235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689" y="159445"/>
            <a:ext cx="3123120" cy="17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E5A156A-B5F2-E697-CBA5-47974C2925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5020" y="3667004"/>
            <a:ext cx="2687430" cy="13311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6775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22" grpId="0"/>
      <p:bldP spid="2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Books Online - </a:t>
            </a:r>
            <a:r>
              <a:rPr lang="en-US" dirty="0" err="1"/>
              <a:t>WebShop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6237499" y="2123729"/>
            <a:ext cx="3111500" cy="16637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nl-NL" sz="1351" dirty="0"/>
          </a:p>
          <a:p>
            <a:pPr algn="ctr"/>
            <a:endParaRPr lang="en-US" sz="1351" dirty="0"/>
          </a:p>
          <a:p>
            <a:pPr algn="ctr"/>
            <a:endParaRPr lang="en-US" sz="1351" dirty="0"/>
          </a:p>
          <a:p>
            <a:pPr algn="ctr"/>
            <a:endParaRPr lang="en-US" sz="1351" dirty="0"/>
          </a:p>
        </p:txBody>
      </p:sp>
      <p:sp>
        <p:nvSpPr>
          <p:cNvPr id="7" name="Left Arrow 6"/>
          <p:cNvSpPr/>
          <p:nvPr/>
        </p:nvSpPr>
        <p:spPr>
          <a:xfrm>
            <a:off x="9164850" y="2720629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8" name="TextBox 7"/>
          <p:cNvSpPr txBox="1"/>
          <p:nvPr/>
        </p:nvSpPr>
        <p:spPr>
          <a:xfrm>
            <a:off x="9374399" y="2955577"/>
            <a:ext cx="2018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Product updates</a:t>
            </a:r>
            <a:endParaRPr lang="en-US" sz="2000" dirty="0" err="1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081549" y="24285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3081549" y="25428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081549" y="26571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3081549" y="27714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081549" y="28857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081549" y="30000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081549" y="31143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81549" y="32286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081549" y="33429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3081549" y="34572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3081549" y="3571529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6625339" y="1526828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6180348" y="5870228"/>
            <a:ext cx="73135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1" dirty="0"/>
              <a:t>firewall</a:t>
            </a:r>
            <a:endParaRPr lang="en-US" sz="1351" dirty="0" err="1"/>
          </a:p>
        </p:txBody>
      </p:sp>
      <p:sp>
        <p:nvSpPr>
          <p:cNvPr id="23" name="TextBox 22"/>
          <p:cNvSpPr txBox="1"/>
          <p:nvPr/>
        </p:nvSpPr>
        <p:spPr>
          <a:xfrm>
            <a:off x="6781672" y="4119426"/>
            <a:ext cx="2978701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67" dirty="0"/>
              <a:t>Data </a:t>
            </a:r>
            <a:r>
              <a:rPr lang="nl-NL" sz="1867" dirty="0" err="1"/>
              <a:t>manipulation</a:t>
            </a:r>
            <a:endParaRPr lang="nl-NL" sz="1867" dirty="0"/>
          </a:p>
          <a:p>
            <a:r>
              <a:rPr lang="nl-NL" sz="1867" dirty="0"/>
              <a:t>Data </a:t>
            </a:r>
            <a:r>
              <a:rPr lang="nl-NL" sz="1867" dirty="0" err="1"/>
              <a:t>Quality</a:t>
            </a:r>
            <a:r>
              <a:rPr lang="nl-NL" sz="1867" dirty="0"/>
              <a:t> (</a:t>
            </a:r>
            <a:r>
              <a:rPr lang="nl-NL" sz="1867" dirty="0" err="1"/>
              <a:t>enforcement</a:t>
            </a:r>
            <a:r>
              <a:rPr lang="nl-NL" sz="1867" dirty="0"/>
              <a:t>)</a:t>
            </a:r>
          </a:p>
          <a:p>
            <a:r>
              <a:rPr lang="nl-NL" sz="1867" dirty="0"/>
              <a:t>&lt;10K transactions</a:t>
            </a:r>
          </a:p>
          <a:p>
            <a:r>
              <a:rPr lang="nl-NL" sz="1867" dirty="0"/>
              <a:t>Batch jobs next </a:t>
            </a:r>
            <a:r>
              <a:rPr lang="nl-NL" sz="1867" dirty="0" err="1"/>
              <a:t>to</a:t>
            </a:r>
            <a:r>
              <a:rPr lang="nl-NL" sz="1867" dirty="0"/>
              <a:t> online</a:t>
            </a:r>
          </a:p>
          <a:p>
            <a:r>
              <a:rPr lang="nl-NL" sz="1867" dirty="0"/>
              <a:t>Speed is </a:t>
            </a:r>
            <a:r>
              <a:rPr lang="nl-NL" sz="1867" dirty="0" err="1"/>
              <a:t>nice</a:t>
            </a:r>
            <a:endParaRPr lang="en-US" sz="1867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1238793" y="4117178"/>
            <a:ext cx="1872629" cy="210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67" dirty="0"/>
              <a:t>Read </a:t>
            </a:r>
            <a:r>
              <a:rPr lang="nl-NL" sz="1867" dirty="0" err="1"/>
              <a:t>only</a:t>
            </a:r>
            <a:endParaRPr lang="nl-NL" sz="1867" dirty="0"/>
          </a:p>
          <a:p>
            <a:r>
              <a:rPr lang="nl-NL" sz="1867" dirty="0"/>
              <a:t>On line</a:t>
            </a:r>
          </a:p>
          <a:p>
            <a:r>
              <a:rPr lang="nl-NL" sz="1867" dirty="0"/>
              <a:t>Speed is </a:t>
            </a:r>
            <a:r>
              <a:rPr lang="nl-NL" sz="1867" dirty="0" err="1"/>
              <a:t>crucial</a:t>
            </a:r>
            <a:r>
              <a:rPr lang="nl-NL" sz="1867" dirty="0"/>
              <a:t> </a:t>
            </a:r>
          </a:p>
          <a:p>
            <a:r>
              <a:rPr lang="nl-NL" sz="1867" dirty="0"/>
              <a:t>XHTML &amp; JSON</a:t>
            </a:r>
          </a:p>
          <a:p>
            <a:r>
              <a:rPr lang="nl-NL" sz="1867" dirty="0"/>
              <a:t>&gt; 5M </a:t>
            </a:r>
            <a:r>
              <a:rPr lang="nl-NL" sz="1867" dirty="0" err="1"/>
              <a:t>visits</a:t>
            </a:r>
            <a:endParaRPr lang="nl-NL" sz="1867" dirty="0"/>
          </a:p>
          <a:p>
            <a:endParaRPr lang="nl-NL" sz="1867" dirty="0"/>
          </a:p>
          <a:p>
            <a:endParaRPr lang="en-US" sz="1867" dirty="0" err="1"/>
          </a:p>
        </p:txBody>
      </p:sp>
      <p:sp>
        <p:nvSpPr>
          <p:cNvPr id="27" name="TextBox 26"/>
          <p:cNvSpPr txBox="1"/>
          <p:nvPr/>
        </p:nvSpPr>
        <p:spPr>
          <a:xfrm>
            <a:off x="1329854" y="2270517"/>
            <a:ext cx="2092817" cy="181626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867" dirty="0"/>
              <a:t>Webshop </a:t>
            </a:r>
            <a:r>
              <a:rPr lang="nl-NL" sz="1867" dirty="0" err="1"/>
              <a:t>visits</a:t>
            </a:r>
            <a:endParaRPr lang="nl-NL" sz="1867" dirty="0"/>
          </a:p>
          <a:p>
            <a:pPr marL="342891" indent="-342891">
              <a:buFontTx/>
              <a:buChar char="-"/>
            </a:pPr>
            <a:r>
              <a:rPr lang="nl-NL" sz="1867" dirty="0" err="1"/>
              <a:t>searches</a:t>
            </a:r>
            <a:endParaRPr lang="nl-NL" sz="1867" dirty="0"/>
          </a:p>
          <a:p>
            <a:pPr marL="342891" indent="-342891">
              <a:buFontTx/>
              <a:buChar char="-"/>
            </a:pPr>
            <a:r>
              <a:rPr lang="nl-NL" sz="1867" dirty="0"/>
              <a:t>product details</a:t>
            </a:r>
          </a:p>
          <a:p>
            <a:pPr marL="342891" indent="-342891">
              <a:buFontTx/>
              <a:buChar char="-"/>
            </a:pPr>
            <a:r>
              <a:rPr lang="nl-NL" sz="1867" dirty="0"/>
              <a:t>Orders</a:t>
            </a:r>
            <a:br>
              <a:rPr lang="nl-NL" sz="1867" dirty="0"/>
            </a:br>
            <a:br>
              <a:rPr lang="nl-NL" sz="1867" dirty="0"/>
            </a:br>
            <a:endParaRPr lang="en-US" sz="1867" dirty="0" err="1"/>
          </a:p>
        </p:txBody>
      </p:sp>
      <p:pic>
        <p:nvPicPr>
          <p:cNvPr id="28" name="Picture 4" descr="Image result for oracle database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9348" y="2946267"/>
            <a:ext cx="2081425" cy="6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02" y="239525"/>
            <a:ext cx="1894996" cy="14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ogo's bol - Over bol.com">
            <a:extLst>
              <a:ext uri="{FF2B5EF4-FFF2-40B4-BE49-F238E27FC236}">
                <a16:creationId xmlns:a16="http://schemas.microsoft.com/office/drawing/2014/main" id="{C9717E1D-01FA-D572-4408-BB7E81D1E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689" y="159445"/>
            <a:ext cx="3123120" cy="175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1705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Rectangle 5"/>
          <p:cNvSpPr/>
          <p:nvPr/>
        </p:nvSpPr>
        <p:spPr>
          <a:xfrm>
            <a:off x="-778933" y="1789734"/>
            <a:ext cx="2562577" cy="43627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7" name="Can 6"/>
          <p:cNvSpPr/>
          <p:nvPr/>
        </p:nvSpPr>
        <p:spPr>
          <a:xfrm>
            <a:off x="4492489" y="3431538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en-US" sz="1351" dirty="0"/>
          </a:p>
        </p:txBody>
      </p:sp>
      <p:sp>
        <p:nvSpPr>
          <p:cNvPr id="8" name="Can 7"/>
          <p:cNvSpPr/>
          <p:nvPr/>
        </p:nvSpPr>
        <p:spPr>
          <a:xfrm>
            <a:off x="4365489" y="3202938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en-US" sz="1351" dirty="0"/>
          </a:p>
        </p:txBody>
      </p:sp>
      <p:sp>
        <p:nvSpPr>
          <p:cNvPr id="9" name="Can 8"/>
          <p:cNvSpPr/>
          <p:nvPr/>
        </p:nvSpPr>
        <p:spPr>
          <a:xfrm>
            <a:off x="4238489" y="2974338"/>
            <a:ext cx="2023785" cy="1231265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en-US" sz="135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139688" y="30499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139688" y="31642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1139688" y="32785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139688" y="33928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39688" y="35071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39688" y="36214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139688" y="37357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39688" y="38500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139688" y="39643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139688" y="40786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139688" y="4192903"/>
            <a:ext cx="309880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53477" y="2864543"/>
            <a:ext cx="1870577" cy="156966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nl-NL" sz="1600" dirty="0"/>
              <a:t>Webshop </a:t>
            </a:r>
            <a:r>
              <a:rPr lang="nl-NL" sz="1600" dirty="0" err="1"/>
              <a:t>visits</a:t>
            </a:r>
            <a:endParaRPr lang="nl-NL" sz="1600" dirty="0"/>
          </a:p>
          <a:p>
            <a:pPr marL="342891" indent="-342891">
              <a:buFontTx/>
              <a:buChar char="-"/>
            </a:pPr>
            <a:r>
              <a:rPr lang="nl-NL" sz="1600" dirty="0" err="1"/>
              <a:t>searches</a:t>
            </a:r>
            <a:endParaRPr lang="nl-NL" sz="1600" dirty="0"/>
          </a:p>
          <a:p>
            <a:pPr marL="342891" indent="-342891">
              <a:buFontTx/>
              <a:buChar char="-"/>
            </a:pPr>
            <a:r>
              <a:rPr lang="nl-NL" sz="1600" dirty="0"/>
              <a:t>product details</a:t>
            </a:r>
          </a:p>
          <a:p>
            <a:pPr marL="342891" indent="-342891">
              <a:buFontTx/>
              <a:buChar char="-"/>
            </a:pPr>
            <a:r>
              <a:rPr lang="nl-NL" sz="1600" dirty="0"/>
              <a:t>Orders</a:t>
            </a:r>
            <a:br>
              <a:rPr lang="nl-NL" sz="1600" dirty="0"/>
            </a:br>
            <a:br>
              <a:rPr lang="nl-NL" sz="1600" dirty="0"/>
            </a:br>
            <a:endParaRPr lang="en-US" sz="1600" dirty="0" err="1"/>
          </a:p>
        </p:txBody>
      </p:sp>
      <p:cxnSp>
        <p:nvCxnSpPr>
          <p:cNvPr id="22" name="Straight Connector 21"/>
          <p:cNvCxnSpPr/>
          <p:nvPr/>
        </p:nvCxnSpPr>
        <p:spPr>
          <a:xfrm flipH="1">
            <a:off x="6613879" y="2020567"/>
            <a:ext cx="12700" cy="43434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090823" y="6376667"/>
            <a:ext cx="731354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1" dirty="0"/>
              <a:t>firewall</a:t>
            </a:r>
            <a:endParaRPr lang="en-US" sz="1351" dirty="0" err="1"/>
          </a:p>
        </p:txBody>
      </p:sp>
      <p:sp>
        <p:nvSpPr>
          <p:cNvPr id="24" name="TextBox 23"/>
          <p:cNvSpPr txBox="1"/>
          <p:nvPr/>
        </p:nvSpPr>
        <p:spPr>
          <a:xfrm>
            <a:off x="8799885" y="4669452"/>
            <a:ext cx="2978701" cy="1528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67" dirty="0"/>
              <a:t>Data </a:t>
            </a:r>
            <a:r>
              <a:rPr lang="nl-NL" sz="1867" dirty="0" err="1"/>
              <a:t>manipulation</a:t>
            </a:r>
            <a:endParaRPr lang="nl-NL" sz="1867" dirty="0"/>
          </a:p>
          <a:p>
            <a:r>
              <a:rPr lang="nl-NL" sz="1867" dirty="0"/>
              <a:t>Data </a:t>
            </a:r>
            <a:r>
              <a:rPr lang="nl-NL" sz="1867" dirty="0" err="1"/>
              <a:t>Quality</a:t>
            </a:r>
            <a:r>
              <a:rPr lang="nl-NL" sz="1867" dirty="0"/>
              <a:t> (</a:t>
            </a:r>
            <a:r>
              <a:rPr lang="nl-NL" sz="1867" dirty="0" err="1"/>
              <a:t>enforcement</a:t>
            </a:r>
            <a:r>
              <a:rPr lang="nl-NL" sz="1867" dirty="0"/>
              <a:t>)</a:t>
            </a:r>
          </a:p>
          <a:p>
            <a:r>
              <a:rPr lang="nl-NL" sz="1867" dirty="0"/>
              <a:t>&lt;10K transactions</a:t>
            </a:r>
          </a:p>
          <a:p>
            <a:r>
              <a:rPr lang="nl-NL" sz="1867" dirty="0"/>
              <a:t>Batch jobs next </a:t>
            </a:r>
            <a:r>
              <a:rPr lang="nl-NL" sz="1867" dirty="0" err="1"/>
              <a:t>to</a:t>
            </a:r>
            <a:r>
              <a:rPr lang="nl-NL" sz="1867" dirty="0"/>
              <a:t> online</a:t>
            </a:r>
          </a:p>
          <a:p>
            <a:r>
              <a:rPr lang="nl-NL" sz="1867" dirty="0"/>
              <a:t>Speed is </a:t>
            </a:r>
            <a:r>
              <a:rPr lang="nl-NL" sz="1867" dirty="0" err="1"/>
              <a:t>nice</a:t>
            </a:r>
            <a:endParaRPr lang="en-US" sz="1867" dirty="0" err="1"/>
          </a:p>
        </p:txBody>
      </p:sp>
      <p:sp>
        <p:nvSpPr>
          <p:cNvPr id="25" name="TextBox 24"/>
          <p:cNvSpPr txBox="1"/>
          <p:nvPr/>
        </p:nvSpPr>
        <p:spPr>
          <a:xfrm>
            <a:off x="153478" y="4669450"/>
            <a:ext cx="1872629" cy="21035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67" dirty="0"/>
              <a:t>Read </a:t>
            </a:r>
            <a:r>
              <a:rPr lang="nl-NL" sz="1867" dirty="0" err="1"/>
              <a:t>only</a:t>
            </a:r>
            <a:endParaRPr lang="nl-NL" sz="1867" dirty="0"/>
          </a:p>
          <a:p>
            <a:r>
              <a:rPr lang="nl-NL" sz="1867" dirty="0"/>
              <a:t>On line</a:t>
            </a:r>
          </a:p>
          <a:p>
            <a:r>
              <a:rPr lang="nl-NL" sz="1867" dirty="0"/>
              <a:t>Speed is </a:t>
            </a:r>
            <a:r>
              <a:rPr lang="nl-NL" sz="1867" dirty="0" err="1"/>
              <a:t>crucial</a:t>
            </a:r>
            <a:r>
              <a:rPr lang="nl-NL" sz="1867" dirty="0"/>
              <a:t> </a:t>
            </a:r>
          </a:p>
          <a:p>
            <a:r>
              <a:rPr lang="nl-NL" sz="1867" dirty="0"/>
              <a:t>XHTML &amp; JSON</a:t>
            </a:r>
          </a:p>
          <a:p>
            <a:r>
              <a:rPr lang="nl-NL" sz="1867" dirty="0"/>
              <a:t>&gt; 1M </a:t>
            </a:r>
            <a:r>
              <a:rPr lang="nl-NL" sz="1867" dirty="0" err="1"/>
              <a:t>visits</a:t>
            </a:r>
            <a:endParaRPr lang="nl-NL" sz="1867" dirty="0"/>
          </a:p>
          <a:p>
            <a:endParaRPr lang="nl-NL" sz="1867" dirty="0"/>
          </a:p>
          <a:p>
            <a:endParaRPr lang="en-US" sz="1867" dirty="0" err="1"/>
          </a:p>
        </p:txBody>
      </p:sp>
      <p:sp>
        <p:nvSpPr>
          <p:cNvPr id="26" name="TextBox 25"/>
          <p:cNvSpPr txBox="1"/>
          <p:nvPr/>
        </p:nvSpPr>
        <p:spPr>
          <a:xfrm>
            <a:off x="4824622" y="1789735"/>
            <a:ext cx="529312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351" dirty="0"/>
              <a:t>DMZ</a:t>
            </a:r>
            <a:endParaRPr lang="en-US" sz="1351" dirty="0" err="1"/>
          </a:p>
        </p:txBody>
      </p:sp>
      <p:cxnSp>
        <p:nvCxnSpPr>
          <p:cNvPr id="27" name="Straight Connector 26"/>
          <p:cNvCxnSpPr/>
          <p:nvPr/>
        </p:nvCxnSpPr>
        <p:spPr>
          <a:xfrm flipH="1">
            <a:off x="3921479" y="2020567"/>
            <a:ext cx="12700" cy="434340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172001" y="4669451"/>
            <a:ext cx="2364493" cy="18162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867" b="1" dirty="0"/>
              <a:t>Read </a:t>
            </a:r>
            <a:r>
              <a:rPr lang="nl-NL" sz="1867" b="1" dirty="0" err="1"/>
              <a:t>only</a:t>
            </a:r>
            <a:endParaRPr lang="nl-NL" sz="1867" b="1" dirty="0"/>
          </a:p>
          <a:p>
            <a:r>
              <a:rPr lang="nl-NL" sz="1867" b="1" dirty="0"/>
              <a:t>JSON </a:t>
            </a:r>
            <a:r>
              <a:rPr lang="nl-NL" sz="1867" b="1" dirty="0" err="1"/>
              <a:t>documents</a:t>
            </a:r>
            <a:endParaRPr lang="nl-NL" sz="1867" b="1" dirty="0"/>
          </a:p>
          <a:p>
            <a:r>
              <a:rPr lang="nl-NL" sz="1867" b="1" dirty="0"/>
              <a:t>Images</a:t>
            </a:r>
          </a:p>
          <a:p>
            <a:r>
              <a:rPr lang="nl-NL" sz="1867" b="1" dirty="0" err="1"/>
              <a:t>Text</a:t>
            </a:r>
            <a:r>
              <a:rPr lang="nl-NL" sz="1867" b="1" dirty="0"/>
              <a:t> Search</a:t>
            </a:r>
          </a:p>
          <a:p>
            <a:r>
              <a:rPr lang="nl-NL" sz="1867" b="1" dirty="0" err="1"/>
              <a:t>Scale</a:t>
            </a:r>
            <a:r>
              <a:rPr lang="nl-NL" sz="1867" b="1" dirty="0"/>
              <a:t> </a:t>
            </a:r>
            <a:r>
              <a:rPr lang="nl-NL" sz="1867" b="1" dirty="0" err="1"/>
              <a:t>Horizontally</a:t>
            </a:r>
            <a:endParaRPr lang="nl-NL" sz="1867" b="1" dirty="0"/>
          </a:p>
          <a:p>
            <a:r>
              <a:rPr lang="en-US" sz="1867" b="1" dirty="0"/>
              <a:t>Stale but consistent</a:t>
            </a:r>
          </a:p>
        </p:txBody>
      </p:sp>
      <p:sp>
        <p:nvSpPr>
          <p:cNvPr id="29" name="Can 28"/>
          <p:cNvSpPr/>
          <p:nvPr/>
        </p:nvSpPr>
        <p:spPr>
          <a:xfrm>
            <a:off x="7235688" y="2809238"/>
            <a:ext cx="2717800" cy="1733767"/>
          </a:xfrm>
          <a:prstGeom prst="can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351" dirty="0" err="1"/>
              <a:t>Products</a:t>
            </a:r>
            <a:endParaRPr lang="en-US" sz="1351" dirty="0"/>
          </a:p>
        </p:txBody>
      </p:sp>
      <p:pic>
        <p:nvPicPr>
          <p:cNvPr id="30" name="Picture 29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163" y="2424091"/>
            <a:ext cx="2059111" cy="53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Left Arrow 30"/>
          <p:cNvSpPr/>
          <p:nvPr/>
        </p:nvSpPr>
        <p:spPr>
          <a:xfrm>
            <a:off x="6090824" y="3453840"/>
            <a:ext cx="1348555" cy="444560"/>
          </a:xfrm>
          <a:prstGeom prst="leftArrow">
            <a:avLst/>
          </a:prstGeom>
          <a:gradFill>
            <a:gsLst>
              <a:gs pos="0">
                <a:schemeClr val="accent1"/>
              </a:gs>
              <a:gs pos="47000">
                <a:schemeClr val="accent1">
                  <a:tint val="44500"/>
                  <a:satMod val="160000"/>
                </a:schemeClr>
              </a:gs>
              <a:gs pos="100000">
                <a:srgbClr val="FF0000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2" name="Rectangular Callout 31"/>
          <p:cNvSpPr/>
          <p:nvPr/>
        </p:nvSpPr>
        <p:spPr>
          <a:xfrm>
            <a:off x="6741917" y="1576389"/>
            <a:ext cx="2252540" cy="487065"/>
          </a:xfrm>
          <a:prstGeom prst="wedgeRectCallout">
            <a:avLst>
              <a:gd name="adj1" fmla="val -38151"/>
              <a:gd name="adj2" fmla="val 371798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33" name="TextBox 32"/>
          <p:cNvSpPr txBox="1"/>
          <p:nvPr/>
        </p:nvSpPr>
        <p:spPr>
          <a:xfrm>
            <a:off x="6741918" y="1601788"/>
            <a:ext cx="21847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/>
              <a:t>Nightly</a:t>
            </a:r>
            <a:r>
              <a:rPr lang="nl-NL" sz="2000" dirty="0"/>
              <a:t> </a:t>
            </a:r>
            <a:r>
              <a:rPr lang="nl-NL" sz="2000" dirty="0" err="1"/>
              <a:t>generation</a:t>
            </a:r>
            <a:endParaRPr lang="en-US" sz="2000" dirty="0" err="1"/>
          </a:p>
        </p:txBody>
      </p:sp>
      <p:sp>
        <p:nvSpPr>
          <p:cNvPr id="34" name="Left Arrow 33"/>
          <p:cNvSpPr/>
          <p:nvPr/>
        </p:nvSpPr>
        <p:spPr>
          <a:xfrm>
            <a:off x="9720979" y="3316603"/>
            <a:ext cx="2400300" cy="850900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1"/>
          </a:p>
        </p:txBody>
      </p:sp>
      <p:sp>
        <p:nvSpPr>
          <p:cNvPr id="35" name="TextBox 34"/>
          <p:cNvSpPr txBox="1"/>
          <p:nvPr/>
        </p:nvSpPr>
        <p:spPr>
          <a:xfrm>
            <a:off x="9930528" y="3551552"/>
            <a:ext cx="20185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/>
              <a:t>Product updates</a:t>
            </a:r>
            <a:endParaRPr lang="en-US" sz="2000" dirty="0" err="1"/>
          </a:p>
        </p:txBody>
      </p:sp>
      <p:pic>
        <p:nvPicPr>
          <p:cNvPr id="36" name="Picture 4" descr="Image result for oracle database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353" y="2128867"/>
            <a:ext cx="2081425" cy="688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6502" y="239525"/>
            <a:ext cx="1894996" cy="1421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857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6" grpId="0"/>
      <p:bldP spid="28" grpId="0"/>
      <p:bldP spid="31" grpId="0" animBg="1"/>
      <p:bldP spid="3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80C7BF-43A2-A9EA-D56B-9B0AABDFD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977886"/>
            <a:ext cx="8831999" cy="4310113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A3927-47FE-5208-0746-71C61ABB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44" y="1574801"/>
            <a:ext cx="7759318" cy="3561872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2AC899C-7327-48F1-F591-5D52EAD21A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2237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750A9-8AA7-7D5E-97EA-ABB87DB18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NoSQL?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BE3DF-4B1F-4FCA-965D-5F7D6A53F7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690688"/>
            <a:ext cx="10515600" cy="5008286"/>
          </a:xfrm>
        </p:spPr>
        <p:txBody>
          <a:bodyPr>
            <a:normAutofit/>
          </a:bodyPr>
          <a:lstStyle/>
          <a:p>
            <a:r>
              <a:rPr lang="en-US" dirty="0" err="1"/>
              <a:t>Niet</a:t>
            </a:r>
            <a:r>
              <a:rPr lang="en-US" dirty="0"/>
              <a:t> alle </a:t>
            </a:r>
            <a:r>
              <a:rPr lang="en-US" dirty="0" err="1"/>
              <a:t>situaties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hetzelfde</a:t>
            </a:r>
            <a:endParaRPr lang="en-US" dirty="0"/>
          </a:p>
          <a:p>
            <a:r>
              <a:rPr lang="en-US" dirty="0"/>
              <a:t>SQL – </a:t>
            </a:r>
            <a:r>
              <a:rPr lang="en-US" dirty="0" err="1"/>
              <a:t>Relationeel</a:t>
            </a:r>
            <a:r>
              <a:rPr lang="en-US" dirty="0"/>
              <a:t> – ACID</a:t>
            </a:r>
            <a:br>
              <a:rPr lang="en-US" dirty="0"/>
            </a:br>
            <a:r>
              <a:rPr lang="en-US" dirty="0"/>
              <a:t>is </a:t>
            </a:r>
            <a:r>
              <a:rPr lang="en-US" dirty="0" err="1"/>
              <a:t>formeel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weinig</a:t>
            </a:r>
            <a:r>
              <a:rPr lang="en-US" dirty="0"/>
              <a:t> </a:t>
            </a:r>
            <a:r>
              <a:rPr lang="en-US" dirty="0" err="1"/>
              <a:t>flexibel</a:t>
            </a:r>
            <a:r>
              <a:rPr lang="en-US" dirty="0"/>
              <a:t> in </a:t>
            </a:r>
            <a:r>
              <a:rPr lang="en-US" dirty="0" err="1"/>
              <a:t>datavastlegging</a:t>
            </a:r>
            <a:endParaRPr lang="en-US" dirty="0"/>
          </a:p>
          <a:p>
            <a:pPr lvl="1"/>
            <a:r>
              <a:rPr lang="en-US" dirty="0" err="1"/>
              <a:t>goed</a:t>
            </a:r>
            <a:r>
              <a:rPr lang="en-US" dirty="0"/>
              <a:t> in DML </a:t>
            </a:r>
            <a:r>
              <a:rPr lang="en-US" dirty="0" err="1"/>
              <a:t>en</a:t>
            </a:r>
            <a:r>
              <a:rPr lang="en-US" dirty="0"/>
              <a:t> in </a:t>
            </a:r>
            <a:r>
              <a:rPr lang="en-US" dirty="0" err="1"/>
              <a:t>staat</a:t>
            </a:r>
            <a:r>
              <a:rPr lang="en-US" dirty="0"/>
              <a:t> </a:t>
            </a:r>
            <a:r>
              <a:rPr lang="en-US" dirty="0" err="1"/>
              <a:t>allerlei</a:t>
            </a:r>
            <a:r>
              <a:rPr lang="en-US" dirty="0"/>
              <a:t> Query-</a:t>
            </a:r>
            <a:r>
              <a:rPr lang="en-US" dirty="0" err="1"/>
              <a:t>opdrachten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te </a:t>
            </a:r>
            <a:r>
              <a:rPr lang="en-US" dirty="0" err="1"/>
              <a:t>voeren</a:t>
            </a:r>
            <a:endParaRPr lang="en-US" dirty="0"/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data </a:t>
            </a:r>
            <a:r>
              <a:rPr lang="en-US" dirty="0" err="1"/>
              <a:t>afwijkt</a:t>
            </a:r>
            <a:r>
              <a:rPr lang="en-US" dirty="0"/>
              <a:t> van het </a:t>
            </a:r>
            <a:r>
              <a:rPr lang="en-US" dirty="0" err="1"/>
              <a:t>tabelontwerp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de constraints ….?</a:t>
            </a:r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de data </a:t>
            </a:r>
            <a:r>
              <a:rPr lang="en-US" dirty="0" err="1"/>
              <a:t>weinig</a:t>
            </a:r>
            <a:r>
              <a:rPr lang="en-US" dirty="0"/>
              <a:t> </a:t>
            </a:r>
            <a:r>
              <a:rPr lang="en-US" dirty="0" err="1"/>
              <a:t>wijzigt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heel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opgevraagd</a:t>
            </a:r>
            <a:r>
              <a:rPr lang="en-US" dirty="0"/>
              <a:t>?</a:t>
            </a:r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we op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manieren</a:t>
            </a:r>
            <a:r>
              <a:rPr lang="en-US" dirty="0"/>
              <a:t> dan “</a:t>
            </a:r>
            <a:r>
              <a:rPr lang="en-US" dirty="0" err="1"/>
              <a:t>relationeel</a:t>
            </a:r>
            <a:r>
              <a:rPr lang="en-US" dirty="0"/>
              <a:t>” </a:t>
            </a:r>
            <a:r>
              <a:rPr lang="en-US" dirty="0" err="1"/>
              <a:t>willen</a:t>
            </a:r>
            <a:r>
              <a:rPr lang="en-US" dirty="0"/>
              <a:t> zoeken?</a:t>
            </a:r>
          </a:p>
          <a:p>
            <a:r>
              <a:rPr lang="en-US" dirty="0"/>
              <a:t>Wat </a:t>
            </a:r>
            <a:r>
              <a:rPr lang="en-US" dirty="0" err="1"/>
              <a:t>als</a:t>
            </a:r>
            <a:r>
              <a:rPr lang="en-US" dirty="0"/>
              <a:t> de dataset heel </a:t>
            </a:r>
            <a:r>
              <a:rPr lang="en-US" dirty="0" err="1"/>
              <a:t>heeeeel</a:t>
            </a:r>
            <a:r>
              <a:rPr lang="en-US" dirty="0"/>
              <a:t> erg </a:t>
            </a:r>
            <a:r>
              <a:rPr lang="en-US" dirty="0" err="1"/>
              <a:t>groot</a:t>
            </a:r>
            <a:r>
              <a:rPr lang="en-US" dirty="0"/>
              <a:t> is?</a:t>
            </a:r>
          </a:p>
          <a:p>
            <a:r>
              <a:rPr lang="en-US" dirty="0"/>
              <a:t>…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EC5605-9273-4A6B-34D5-BE33163D6E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8225" y="0"/>
            <a:ext cx="6996168" cy="2917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305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161" y="1243590"/>
            <a:ext cx="9464860" cy="5029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4374" y="1243590"/>
            <a:ext cx="6836735" cy="5426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0" name="Rectangle 9"/>
          <p:cNvSpPr/>
          <p:nvPr/>
        </p:nvSpPr>
        <p:spPr>
          <a:xfrm>
            <a:off x="116555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1" name="Rectangle 10"/>
          <p:cNvSpPr/>
          <p:nvPr/>
        </p:nvSpPr>
        <p:spPr>
          <a:xfrm>
            <a:off x="1008899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pic>
        <p:nvPicPr>
          <p:cNvPr id="10244" name="Picture 4" descr="Image result for ria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10" y="3258904"/>
            <a:ext cx="1205095" cy="3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hypertable.org/global/img/logo-hyper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1571279"/>
            <a:ext cx="2417171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hazelcas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4" y="1640573"/>
            <a:ext cx="1475413" cy="2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Memcached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63" y="1171238"/>
            <a:ext cx="1492472" cy="9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elastic search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1" y="5327604"/>
            <a:ext cx="1655209" cy="6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hadoop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73" y="-8615"/>
            <a:ext cx="1756404" cy="65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057" y="2496801"/>
            <a:ext cx="483320" cy="705172"/>
          </a:xfrm>
          <a:prstGeom prst="rect">
            <a:avLst/>
          </a:prstGeom>
        </p:spPr>
      </p:pic>
      <p:pic>
        <p:nvPicPr>
          <p:cNvPr id="64514" name="Picture 2" descr="Image result for aws dynam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93" y="1928047"/>
            <a:ext cx="1240551" cy="6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ledger fabric">
            <a:extLst>
              <a:ext uri="{FF2B5EF4-FFF2-40B4-BE49-F238E27FC236}">
                <a16:creationId xmlns:a16="http://schemas.microsoft.com/office/drawing/2014/main" id="{E910F0A4-0B42-469E-80CD-7F069782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630837"/>
            <a:ext cx="2555079" cy="5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cosmos db logo">
            <a:extLst>
              <a:ext uri="{FF2B5EF4-FFF2-40B4-BE49-F238E27FC236}">
                <a16:creationId xmlns:a16="http://schemas.microsoft.com/office/drawing/2014/main" id="{080EC6BE-EC64-4E78-ABAE-4E62B69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9"/>
          <a:stretch/>
        </p:blipFill>
        <p:spPr bwMode="auto">
          <a:xfrm>
            <a:off x="7684242" y="315922"/>
            <a:ext cx="870567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arrango logo">
            <a:extLst>
              <a:ext uri="{FF2B5EF4-FFF2-40B4-BE49-F238E27FC236}">
                <a16:creationId xmlns:a16="http://schemas.microsoft.com/office/drawing/2014/main" id="{E348D616-EB30-41FD-9AB7-2CB9FD60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24" y="617495"/>
            <a:ext cx="869485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irebase logo">
            <a:extLst>
              <a:ext uri="{FF2B5EF4-FFF2-40B4-BE49-F238E27FC236}">
                <a16:creationId xmlns:a16="http://schemas.microsoft.com/office/drawing/2014/main" id="{5B509EC0-20A8-4E7E-B388-2C90B59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69" y="6016932"/>
            <a:ext cx="1491160" cy="5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 result for ravendb logo">
            <a:extLst>
              <a:ext uri="{FF2B5EF4-FFF2-40B4-BE49-F238E27FC236}">
                <a16:creationId xmlns:a16="http://schemas.microsoft.com/office/drawing/2014/main" id="{1C124DAE-D3E1-42C4-A8AE-482B87564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3412"/>
            <a:ext cx="1390649" cy="4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Image result for couch db logo">
            <a:extLst>
              <a:ext uri="{FF2B5EF4-FFF2-40B4-BE49-F238E27FC236}">
                <a16:creationId xmlns:a16="http://schemas.microsoft.com/office/drawing/2014/main" id="{EF657C3A-0F83-4B0A-A02C-C3E97B3F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72" y="6001777"/>
            <a:ext cx="537321" cy="5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Image result for couchbase logo">
            <a:extLst>
              <a:ext uri="{FF2B5EF4-FFF2-40B4-BE49-F238E27FC236}">
                <a16:creationId xmlns:a16="http://schemas.microsoft.com/office/drawing/2014/main" id="{C319BD85-D666-4F10-960B-E997D969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21" y="5124509"/>
            <a:ext cx="1384031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47">
            <a:extLst>
              <a:ext uri="{FF2B5EF4-FFF2-40B4-BE49-F238E27FC236}">
                <a16:creationId xmlns:a16="http://schemas.microsoft.com/office/drawing/2014/main" id="{9EB1B993-DA11-4F05-8199-9392D159E5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25256" y="5422611"/>
            <a:ext cx="481355" cy="549343"/>
          </a:xfrm>
          <a:prstGeom prst="rect">
            <a:avLst/>
          </a:prstGeom>
        </p:spPr>
      </p:pic>
      <p:pic>
        <p:nvPicPr>
          <p:cNvPr id="14358" name="Picture 22" descr="Image result for aws neptune logo">
            <a:extLst>
              <a:ext uri="{FF2B5EF4-FFF2-40B4-BE49-F238E27FC236}">
                <a16:creationId xmlns:a16="http://schemas.microsoft.com/office/drawing/2014/main" id="{8FF56C60-368E-4CCA-A209-EAFF09E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867" y="4588375"/>
            <a:ext cx="1106013" cy="7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FlockDB">
            <a:extLst>
              <a:ext uri="{FF2B5EF4-FFF2-40B4-BE49-F238E27FC236}">
                <a16:creationId xmlns:a16="http://schemas.microsoft.com/office/drawing/2014/main" id="{AA41EEC8-549B-46C2-B5D9-BF47E85A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12" y="5868231"/>
            <a:ext cx="951993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Titan">
            <a:extLst>
              <a:ext uri="{FF2B5EF4-FFF2-40B4-BE49-F238E27FC236}">
                <a16:creationId xmlns:a16="http://schemas.microsoft.com/office/drawing/2014/main" id="{702811C5-2661-45C5-80A7-8D48A698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4146" y="5852183"/>
            <a:ext cx="456273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ayley">
            <a:extLst>
              <a:ext uri="{FF2B5EF4-FFF2-40B4-BE49-F238E27FC236}">
                <a16:creationId xmlns:a16="http://schemas.microsoft.com/office/drawing/2014/main" id="{50973317-1CDC-4518-8A38-252E733D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300" y="5868585"/>
            <a:ext cx="675872" cy="6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Image result for influxdb database logo">
            <a:extLst>
              <a:ext uri="{FF2B5EF4-FFF2-40B4-BE49-F238E27FC236}">
                <a16:creationId xmlns:a16="http://schemas.microsoft.com/office/drawing/2014/main" id="{552994E3-2EBD-4A9F-96AC-A7AD48E4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65" y="367418"/>
            <a:ext cx="3546464" cy="1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8" name="Picture 32" descr="Image result for druid database logo">
            <a:extLst>
              <a:ext uri="{FF2B5EF4-FFF2-40B4-BE49-F238E27FC236}">
                <a16:creationId xmlns:a16="http://schemas.microsoft.com/office/drawing/2014/main" id="{014394A0-488D-4F97-A63B-01FDFA3E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31" y="601634"/>
            <a:ext cx="1475413" cy="5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 descr="Image result for prometheus database logo">
            <a:extLst>
              <a:ext uri="{FF2B5EF4-FFF2-40B4-BE49-F238E27FC236}">
                <a16:creationId xmlns:a16="http://schemas.microsoft.com/office/drawing/2014/main" id="{B1F9DF5B-6CB6-4F1B-AA7B-15C33CEF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0" y="708857"/>
            <a:ext cx="1271097" cy="7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0118F94-3702-4412-878D-A926E05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36</a:t>
            </a:fld>
            <a:endParaRPr lang="fr-FR"/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5F2A2FDE-02C3-8AFF-31DB-59A3F9DF8671}"/>
              </a:ext>
            </a:extLst>
          </p:cNvPr>
          <p:cNvSpPr/>
          <p:nvPr/>
        </p:nvSpPr>
        <p:spPr>
          <a:xfrm>
            <a:off x="66410" y="4256457"/>
            <a:ext cx="5128839" cy="2350719"/>
          </a:xfrm>
          <a:prstGeom prst="corner">
            <a:avLst>
              <a:gd name="adj1" fmla="val 36066"/>
              <a:gd name="adj2" fmla="val 14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6EA5624-C6B4-94BA-94C0-FD57C14660C6}"/>
              </a:ext>
            </a:extLst>
          </p:cNvPr>
          <p:cNvSpPr/>
          <p:nvPr/>
        </p:nvSpPr>
        <p:spPr>
          <a:xfrm rot="16200000">
            <a:off x="7308732" y="1774839"/>
            <a:ext cx="2718849" cy="6945815"/>
          </a:xfrm>
          <a:prstGeom prst="corner">
            <a:avLst>
              <a:gd name="adj1" fmla="val 127901"/>
              <a:gd name="adj2" fmla="val 30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C41E10A9-8AE8-0E0B-98D2-AA93C271A5BC}"/>
              </a:ext>
            </a:extLst>
          </p:cNvPr>
          <p:cNvSpPr/>
          <p:nvPr/>
        </p:nvSpPr>
        <p:spPr>
          <a:xfrm rot="5400000">
            <a:off x="1209069" y="-748390"/>
            <a:ext cx="3812761" cy="6044380"/>
          </a:xfrm>
          <a:prstGeom prst="corner">
            <a:avLst>
              <a:gd name="adj1" fmla="val 93815"/>
              <a:gd name="adj2" fmla="val 437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0825"/>
            <a:ext cx="10515600" cy="132556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546086" fontAlgn="base" hangingPunct="0">
              <a:spcAft>
                <a:spcPct val="0"/>
              </a:spcAft>
            </a:pPr>
            <a:r>
              <a:rPr lang="nl-NL" dirty="0"/>
              <a:t>Types of </a:t>
            </a:r>
            <a:r>
              <a:rPr lang="nl-NL" dirty="0" err="1"/>
              <a:t>NoSQL</a:t>
            </a:r>
            <a:endParaRPr lang="fr-FR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F6BCAF15-CD6D-25B3-096D-AF960AD83CBB}"/>
              </a:ext>
            </a:extLst>
          </p:cNvPr>
          <p:cNvSpPr/>
          <p:nvPr/>
        </p:nvSpPr>
        <p:spPr>
          <a:xfrm rot="10800000">
            <a:off x="6202365" y="41999"/>
            <a:ext cx="5959064" cy="3846328"/>
          </a:xfrm>
          <a:prstGeom prst="corner">
            <a:avLst>
              <a:gd name="adj1" fmla="val 51915"/>
              <a:gd name="adj2" fmla="val 91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C8AC512-662E-8D72-0E39-60E9A6D10F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251" y="5631862"/>
            <a:ext cx="3022280" cy="8148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682949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4" grpId="0" animBg="1"/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161" y="1243590"/>
            <a:ext cx="9464860" cy="5029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4374" y="1243590"/>
            <a:ext cx="6836735" cy="5426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0" name="Rectangle 9"/>
          <p:cNvSpPr/>
          <p:nvPr/>
        </p:nvSpPr>
        <p:spPr>
          <a:xfrm>
            <a:off x="116555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1" name="Rectangle 10"/>
          <p:cNvSpPr/>
          <p:nvPr/>
        </p:nvSpPr>
        <p:spPr>
          <a:xfrm>
            <a:off x="1008899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pic>
        <p:nvPicPr>
          <p:cNvPr id="10244" name="Picture 4" descr="Image result for ria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10" y="3258904"/>
            <a:ext cx="1205095" cy="3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hypertable.org/global/img/logo-hyper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1571279"/>
            <a:ext cx="2417171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hazelcas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4" y="1640573"/>
            <a:ext cx="1475413" cy="2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Memcached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63" y="1171238"/>
            <a:ext cx="1492472" cy="9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elastic search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1" y="5327604"/>
            <a:ext cx="1655209" cy="6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hadoop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73" y="-8615"/>
            <a:ext cx="1756404" cy="65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 descr="Image result for logo kafka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20" y="70561"/>
            <a:ext cx="1107120" cy="58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49057" y="2496801"/>
            <a:ext cx="483320" cy="705172"/>
          </a:xfrm>
          <a:prstGeom prst="rect">
            <a:avLst/>
          </a:prstGeom>
        </p:spPr>
      </p:pic>
      <p:pic>
        <p:nvPicPr>
          <p:cNvPr id="64514" name="Picture 2" descr="Image result for aws dynamo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93" y="1928047"/>
            <a:ext cx="1240551" cy="6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ledger fabric">
            <a:extLst>
              <a:ext uri="{FF2B5EF4-FFF2-40B4-BE49-F238E27FC236}">
                <a16:creationId xmlns:a16="http://schemas.microsoft.com/office/drawing/2014/main" id="{E910F0A4-0B42-469E-80CD-7F069782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630837"/>
            <a:ext cx="2555079" cy="5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cosmos db logo">
            <a:extLst>
              <a:ext uri="{FF2B5EF4-FFF2-40B4-BE49-F238E27FC236}">
                <a16:creationId xmlns:a16="http://schemas.microsoft.com/office/drawing/2014/main" id="{080EC6BE-EC64-4E78-ABAE-4E62B69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9"/>
          <a:stretch/>
        </p:blipFill>
        <p:spPr bwMode="auto">
          <a:xfrm>
            <a:off x="7684242" y="315922"/>
            <a:ext cx="870567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arrango logo">
            <a:extLst>
              <a:ext uri="{FF2B5EF4-FFF2-40B4-BE49-F238E27FC236}">
                <a16:creationId xmlns:a16="http://schemas.microsoft.com/office/drawing/2014/main" id="{E348D616-EB30-41FD-9AB7-2CB9FD60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24" y="617495"/>
            <a:ext cx="869485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irebase logo">
            <a:extLst>
              <a:ext uri="{FF2B5EF4-FFF2-40B4-BE49-F238E27FC236}">
                <a16:creationId xmlns:a16="http://schemas.microsoft.com/office/drawing/2014/main" id="{5B509EC0-20A8-4E7E-B388-2C90B59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69" y="6016932"/>
            <a:ext cx="1491160" cy="5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 result for ravendb logo">
            <a:extLst>
              <a:ext uri="{FF2B5EF4-FFF2-40B4-BE49-F238E27FC236}">
                <a16:creationId xmlns:a16="http://schemas.microsoft.com/office/drawing/2014/main" id="{1C124DAE-D3E1-42C4-A8AE-482B87564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3412"/>
            <a:ext cx="1390649" cy="4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Image result for couch db logo">
            <a:extLst>
              <a:ext uri="{FF2B5EF4-FFF2-40B4-BE49-F238E27FC236}">
                <a16:creationId xmlns:a16="http://schemas.microsoft.com/office/drawing/2014/main" id="{EF657C3A-0F83-4B0A-A02C-C3E97B3F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72" y="6001777"/>
            <a:ext cx="537321" cy="5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Image result for couchbase logo">
            <a:extLst>
              <a:ext uri="{FF2B5EF4-FFF2-40B4-BE49-F238E27FC236}">
                <a16:creationId xmlns:a16="http://schemas.microsoft.com/office/drawing/2014/main" id="{C319BD85-D666-4F10-960B-E997D969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21" y="5124509"/>
            <a:ext cx="1384031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47">
            <a:extLst>
              <a:ext uri="{FF2B5EF4-FFF2-40B4-BE49-F238E27FC236}">
                <a16:creationId xmlns:a16="http://schemas.microsoft.com/office/drawing/2014/main" id="{9EB1B993-DA11-4F05-8199-9392D159E55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1125256" y="5422611"/>
            <a:ext cx="481355" cy="549343"/>
          </a:xfrm>
          <a:prstGeom prst="rect">
            <a:avLst/>
          </a:prstGeom>
        </p:spPr>
      </p:pic>
      <p:pic>
        <p:nvPicPr>
          <p:cNvPr id="14358" name="Picture 22" descr="Image result for aws neptune logo">
            <a:extLst>
              <a:ext uri="{FF2B5EF4-FFF2-40B4-BE49-F238E27FC236}">
                <a16:creationId xmlns:a16="http://schemas.microsoft.com/office/drawing/2014/main" id="{8FF56C60-368E-4CCA-A209-EAFF09E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867" y="4588375"/>
            <a:ext cx="1106013" cy="7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FlockDB">
            <a:extLst>
              <a:ext uri="{FF2B5EF4-FFF2-40B4-BE49-F238E27FC236}">
                <a16:creationId xmlns:a16="http://schemas.microsoft.com/office/drawing/2014/main" id="{AA41EEC8-549B-46C2-B5D9-BF47E85A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12" y="5868231"/>
            <a:ext cx="951993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Titan">
            <a:extLst>
              <a:ext uri="{FF2B5EF4-FFF2-40B4-BE49-F238E27FC236}">
                <a16:creationId xmlns:a16="http://schemas.microsoft.com/office/drawing/2014/main" id="{702811C5-2661-45C5-80A7-8D48A698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4146" y="5852183"/>
            <a:ext cx="456273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ayley">
            <a:extLst>
              <a:ext uri="{FF2B5EF4-FFF2-40B4-BE49-F238E27FC236}">
                <a16:creationId xmlns:a16="http://schemas.microsoft.com/office/drawing/2014/main" id="{50973317-1CDC-4518-8A38-252E733D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300" y="5868585"/>
            <a:ext cx="675872" cy="6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Image result for influxdb database logo">
            <a:extLst>
              <a:ext uri="{FF2B5EF4-FFF2-40B4-BE49-F238E27FC236}">
                <a16:creationId xmlns:a16="http://schemas.microsoft.com/office/drawing/2014/main" id="{552994E3-2EBD-4A9F-96AC-A7AD48E4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65" y="367418"/>
            <a:ext cx="3546464" cy="1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8" name="Picture 32" descr="Image result for druid database logo">
            <a:extLst>
              <a:ext uri="{FF2B5EF4-FFF2-40B4-BE49-F238E27FC236}">
                <a16:creationId xmlns:a16="http://schemas.microsoft.com/office/drawing/2014/main" id="{014394A0-488D-4F97-A63B-01FDFA3E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31" y="601634"/>
            <a:ext cx="1475413" cy="5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 descr="Image result for prometheus database logo">
            <a:extLst>
              <a:ext uri="{FF2B5EF4-FFF2-40B4-BE49-F238E27FC236}">
                <a16:creationId xmlns:a16="http://schemas.microsoft.com/office/drawing/2014/main" id="{B1F9DF5B-6CB6-4F1B-AA7B-15C33CEF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0" y="708857"/>
            <a:ext cx="1271097" cy="7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0118F94-3702-4412-878D-A926E05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37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0825"/>
            <a:ext cx="10515600" cy="132556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546086" fontAlgn="base" hangingPunct="0">
              <a:spcAft>
                <a:spcPct val="0"/>
              </a:spcAft>
            </a:pPr>
            <a:r>
              <a:rPr lang="nl-NL" dirty="0"/>
              <a:t>Types of </a:t>
            </a:r>
            <a:r>
              <a:rPr lang="nl-NL" dirty="0" err="1"/>
              <a:t>NoSQL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221296-DB1F-FF7F-E0D2-E0862DD6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4" y="4421927"/>
            <a:ext cx="3022280" cy="8148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23928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E357-9C06-7D81-AF3C-C235000C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753-C98A-1165-AAED-C0096B1F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(the) NoSQL Document Store</a:t>
            </a:r>
          </a:p>
          <a:p>
            <a:r>
              <a:rPr lang="en-US" dirty="0"/>
              <a:t>MongoDB == Humongous Database</a:t>
            </a:r>
          </a:p>
          <a:p>
            <a:r>
              <a:rPr lang="en-US" dirty="0"/>
              <a:t>Data stored in JSON documents</a:t>
            </a:r>
          </a:p>
          <a:p>
            <a:pPr lvl="1"/>
            <a:r>
              <a:rPr lang="en-US" dirty="0"/>
              <a:t>internally turned into binary BSON – which consumes more space!</a:t>
            </a:r>
          </a:p>
          <a:p>
            <a:r>
              <a:rPr lang="en-US" dirty="0"/>
              <a:t>Easily used in or mapped to applications</a:t>
            </a:r>
          </a:p>
          <a:p>
            <a:r>
              <a:rPr lang="en-US" dirty="0"/>
              <a:t>Dynamic Schema</a:t>
            </a:r>
          </a:p>
          <a:p>
            <a:r>
              <a:rPr lang="en-US" dirty="0"/>
              <a:t>MongoDB instance</a:t>
            </a:r>
          </a:p>
          <a:p>
            <a:pPr lvl="1"/>
            <a:r>
              <a:rPr lang="en-US" dirty="0"/>
              <a:t>contains databases</a:t>
            </a:r>
          </a:p>
          <a:p>
            <a:pPr lvl="2"/>
            <a:r>
              <a:rPr lang="en-US" dirty="0"/>
              <a:t>with collections</a:t>
            </a:r>
          </a:p>
          <a:p>
            <a:pPr lvl="3"/>
            <a:r>
              <a:rPr lang="en-US" dirty="0"/>
              <a:t>of documents</a:t>
            </a:r>
          </a:p>
          <a:p>
            <a:pPr lvl="4"/>
            <a:r>
              <a:rPr lang="en-US" dirty="0"/>
              <a:t>that may have internal, nested [arrays of] documents</a:t>
            </a:r>
          </a:p>
          <a:p>
            <a:r>
              <a:rPr lang="en-US" dirty="0"/>
              <a:t>Accessed through JavaScript</a:t>
            </a:r>
          </a:p>
          <a:p>
            <a:pPr lvl="1"/>
            <a:r>
              <a:rPr lang="en-US" dirty="0"/>
              <a:t>or through many SDKs/drivers/libraries &amp; APIs</a:t>
            </a:r>
          </a:p>
          <a:p>
            <a:r>
              <a:rPr lang="en-US" dirty="0"/>
              <a:t>Scale-out architecture – collaborating nodes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F27BA-AF1B-78C6-0B3F-2D180177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38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3B21-E12D-026C-219D-E85DF8DF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4654" y="4755098"/>
            <a:ext cx="1999604" cy="170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105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3E357-9C06-7D81-AF3C-C235000C2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5753-C98A-1165-AAED-C0096B1F3B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DF27BA-AF1B-78C6-0B3F-2D1801777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39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303B21-E12D-026C-219D-E85DF8DF2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4546" y="586408"/>
            <a:ext cx="7285454" cy="622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3005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0C9-F1A1-DAD0-A040-39FF5D4F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Menselijke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8815-9C6F-3F98-A4B0-410548739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34644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Op 24 </a:t>
            </a:r>
            <a:r>
              <a:rPr lang="en-US" dirty="0" err="1"/>
              <a:t>november</a:t>
            </a:r>
            <a:r>
              <a:rPr lang="en-US" dirty="0"/>
              <a:t> 2024 vond de Grand Prix in Las Vegas </a:t>
            </a:r>
            <a:r>
              <a:rPr lang="en-US" dirty="0" err="1"/>
              <a:t>plaats</a:t>
            </a:r>
            <a:r>
              <a:rPr lang="en-US" dirty="0"/>
              <a:t>. George Russell (Mercedes, UK) won, Lewis Hamilton (Mercedes, UK) was tweede </a:t>
            </a:r>
            <a:r>
              <a:rPr lang="en-US" dirty="0" err="1"/>
              <a:t>en</a:t>
            </a:r>
            <a:r>
              <a:rPr lang="en-US" dirty="0"/>
              <a:t> Carlos </a:t>
            </a:r>
            <a:r>
              <a:rPr lang="en-US" dirty="0" err="1"/>
              <a:t>Sainz</a:t>
            </a:r>
            <a:r>
              <a:rPr lang="en-US" dirty="0"/>
              <a:t> (Ferrari, ESP) </a:t>
            </a:r>
            <a:r>
              <a:rPr lang="en-US" dirty="0" err="1"/>
              <a:t>kwam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derde</a:t>
            </a:r>
            <a:r>
              <a:rPr lang="en-US" dirty="0"/>
              <a:t> over de </a:t>
            </a:r>
            <a:r>
              <a:rPr lang="en-US" dirty="0" err="1"/>
              <a:t>streep</a:t>
            </a:r>
            <a:r>
              <a:rPr lang="en-US" dirty="0"/>
              <a:t>. </a:t>
            </a:r>
          </a:p>
          <a:p>
            <a:pPr marL="0" indent="0">
              <a:buNone/>
            </a:pPr>
            <a:r>
              <a:rPr lang="en-US" dirty="0"/>
              <a:t>Op 31 oktober was de Grand Prix van </a:t>
            </a:r>
            <a:r>
              <a:rPr lang="en-US" dirty="0" err="1"/>
              <a:t>Brazilië</a:t>
            </a:r>
            <a:r>
              <a:rPr lang="en-US" dirty="0"/>
              <a:t> in Sao Paolo. Max Verstappen (</a:t>
            </a:r>
            <a:r>
              <a:rPr lang="en-US" dirty="0" err="1"/>
              <a:t>RedBull</a:t>
            </a:r>
            <a:r>
              <a:rPr lang="en-US" dirty="0"/>
              <a:t>, NED) was </a:t>
            </a:r>
            <a:r>
              <a:rPr lang="en-US" dirty="0" err="1"/>
              <a:t>winnaar</a:t>
            </a:r>
            <a:r>
              <a:rPr lang="en-US" dirty="0"/>
              <a:t>, Esteban </a:t>
            </a:r>
            <a:r>
              <a:rPr lang="en-US" dirty="0" err="1"/>
              <a:t>Ocon</a:t>
            </a:r>
            <a:r>
              <a:rPr lang="en-US" dirty="0"/>
              <a:t> (Alpine, FRA) tweede </a:t>
            </a:r>
            <a:r>
              <a:rPr lang="en-US" dirty="0" err="1"/>
              <a:t>en</a:t>
            </a:r>
            <a:r>
              <a:rPr lang="en-US" dirty="0"/>
              <a:t> Pierre Gasly (Alpine, FRA) was </a:t>
            </a:r>
            <a:r>
              <a:rPr lang="en-US" dirty="0" err="1"/>
              <a:t>nummer</a:t>
            </a:r>
            <a:r>
              <a:rPr lang="en-US" dirty="0"/>
              <a:t> drie.</a:t>
            </a:r>
          </a:p>
        </p:txBody>
      </p:sp>
      <p:pic>
        <p:nvPicPr>
          <p:cNvPr id="1026" name="Picture 2" descr="| Computer vs Human | Difference between computer and human |">
            <a:extLst>
              <a:ext uri="{FF2B5EF4-FFF2-40B4-BE49-F238E27FC236}">
                <a16:creationId xmlns:a16="http://schemas.microsoft.com/office/drawing/2014/main" id="{64DE8690-893A-685B-83E2-970C0108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058" y="5038372"/>
            <a:ext cx="2855585" cy="16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eople Talking Images - Free Download on Freepik">
            <a:extLst>
              <a:ext uri="{FF2B5EF4-FFF2-40B4-BE49-F238E27FC236}">
                <a16:creationId xmlns:a16="http://schemas.microsoft.com/office/drawing/2014/main" id="{C8603D05-AC2D-3186-5FED-2EB3E9E60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4631" y="213361"/>
            <a:ext cx="3437369" cy="2289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095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AC0F1-720A-6587-F949-1B10BCFD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B63FB-C02D-7603-0FEC-0AD50BEAA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005" y="1690688"/>
            <a:ext cx="8831999" cy="4500208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Founded in 2007 (as 10gen) team behind DoubleClick (now Google)</a:t>
            </a:r>
          </a:p>
          <a:p>
            <a:pPr lvl="1"/>
            <a:r>
              <a:rPr lang="en-US" dirty="0"/>
              <a:t>created their own database – because of inability of existing products to handle their volume of transactions </a:t>
            </a:r>
          </a:p>
          <a:p>
            <a:r>
              <a:rPr lang="en-US" dirty="0"/>
              <a:t>Initial release of MongoDB: 2009</a:t>
            </a:r>
          </a:p>
          <a:p>
            <a:pPr lvl="1"/>
            <a:r>
              <a:rPr lang="en-US" dirty="0"/>
              <a:t>written in C++, leveraging V8 JavaScript engine</a:t>
            </a:r>
          </a:p>
          <a:p>
            <a:r>
              <a:rPr lang="en-US" dirty="0"/>
              <a:t>10gen changed its name to MongoDB Inc. in 2013 </a:t>
            </a:r>
          </a:p>
          <a:p>
            <a:r>
              <a:rPr lang="en-US" dirty="0"/>
              <a:t>Offers enterprise support and MongoDB Atlas cloud service</a:t>
            </a:r>
          </a:p>
          <a:p>
            <a:pPr lvl="1"/>
            <a:r>
              <a:rPr lang="en-US" dirty="0"/>
              <a:t>supporting tools: MongoDB Compass, shell, Connectors, </a:t>
            </a:r>
            <a:br>
              <a:rPr lang="en-US" dirty="0"/>
            </a:br>
            <a:r>
              <a:rPr lang="en-US" dirty="0"/>
              <a:t>drivers, import/export, Charts, …</a:t>
            </a:r>
          </a:p>
          <a:p>
            <a:r>
              <a:rPr lang="en-US" dirty="0"/>
              <a:t>Current stable release: 8.0</a:t>
            </a:r>
          </a:p>
          <a:p>
            <a:r>
              <a:rPr lang="en-US" dirty="0"/>
              <a:t>Open Source – Community Edition</a:t>
            </a:r>
          </a:p>
          <a:p>
            <a:r>
              <a:rPr lang="en-US" dirty="0"/>
              <a:t>Runs on Windows, MacOS and Linux (most distributions)</a:t>
            </a:r>
          </a:p>
          <a:p>
            <a:r>
              <a:rPr lang="en-US" dirty="0"/>
              <a:t>Managed MongoDB offered on most public clouds</a:t>
            </a:r>
          </a:p>
          <a:p>
            <a:pPr lvl="1"/>
            <a:r>
              <a:rPr lang="en-US" dirty="0"/>
              <a:t>MongoDB Atlas is the PaaS (DBaaS) provided by MongoDB</a:t>
            </a:r>
          </a:p>
          <a:p>
            <a:r>
              <a:rPr lang="en-US" dirty="0"/>
              <a:t>MongoDB API implementations – </a:t>
            </a:r>
            <a:r>
              <a:rPr lang="en-US" dirty="0" err="1"/>
              <a:t>CosmosDB</a:t>
            </a:r>
            <a:r>
              <a:rPr lang="en-US" dirty="0"/>
              <a:t>, Oracle Database</a:t>
            </a:r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DEF397E-0384-2EF6-01C1-CB007F41B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40</a:t>
            </a:fld>
            <a:endParaRPr lang="fr-F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772734-29B0-EDCB-D322-CF5618DAC8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449" y="1933781"/>
            <a:ext cx="2426161" cy="42786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B97842-29E1-3C08-8307-CF4D50BA22C9}"/>
              </a:ext>
            </a:extLst>
          </p:cNvPr>
          <p:cNvSpPr/>
          <p:nvPr/>
        </p:nvSpPr>
        <p:spPr>
          <a:xfrm>
            <a:off x="4229437" y="2201033"/>
            <a:ext cx="5394691" cy="2697345"/>
          </a:xfrm>
          <a:custGeom>
            <a:avLst/>
            <a:gdLst>
              <a:gd name="connsiteX0" fmla="*/ 0 w 4046018"/>
              <a:gd name="connsiteY0" fmla="*/ 1569855 h 1698406"/>
              <a:gd name="connsiteX1" fmla="*/ 2832213 w 4046018"/>
              <a:gd name="connsiteY1" fmla="*/ 1610316 h 1698406"/>
              <a:gd name="connsiteX2" fmla="*/ 2905041 w 4046018"/>
              <a:gd name="connsiteY2" fmla="*/ 566443 h 1698406"/>
              <a:gd name="connsiteX3" fmla="*/ 4046018 w 4046018"/>
              <a:gd name="connsiteY3" fmla="*/ 0 h 1698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18" h="1698406">
                <a:moveTo>
                  <a:pt x="0" y="1569855"/>
                </a:moveTo>
                <a:cubicBezTo>
                  <a:pt x="1174020" y="1673703"/>
                  <a:pt x="2348040" y="1777551"/>
                  <a:pt x="2832213" y="1610316"/>
                </a:cubicBezTo>
                <a:cubicBezTo>
                  <a:pt x="3316386" y="1443081"/>
                  <a:pt x="2702740" y="834829"/>
                  <a:pt x="2905041" y="566443"/>
                </a:cubicBezTo>
                <a:cubicBezTo>
                  <a:pt x="3107342" y="298057"/>
                  <a:pt x="3576680" y="149028"/>
                  <a:pt x="404601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369586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CD185-6841-537E-1717-92B461B769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9999" y="-82044"/>
            <a:ext cx="10515600" cy="1325563"/>
          </a:xfrm>
        </p:spPr>
        <p:txBody>
          <a:bodyPr/>
          <a:lstStyle/>
          <a:p>
            <a:r>
              <a:rPr lang="en-US" dirty="0"/>
              <a:t>MongoDB concepts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522232-B138-569C-468E-C1C688D8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41</a:t>
            </a:fld>
            <a:endParaRPr lang="fr-F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B152357-109C-8C8B-F1AE-876A11311352}"/>
              </a:ext>
            </a:extLst>
          </p:cNvPr>
          <p:cNvSpPr/>
          <p:nvPr/>
        </p:nvSpPr>
        <p:spPr>
          <a:xfrm>
            <a:off x="959999" y="1273147"/>
            <a:ext cx="10951477" cy="52763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01D9A8-0A24-43C3-2476-E2EC924E61EF}"/>
              </a:ext>
            </a:extLst>
          </p:cNvPr>
          <p:cNvSpPr txBox="1"/>
          <p:nvPr/>
        </p:nvSpPr>
        <p:spPr>
          <a:xfrm>
            <a:off x="959999" y="1009625"/>
            <a:ext cx="831381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Instance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8F2535B-8F8A-DA0D-F5D9-10C397AD76C8}"/>
              </a:ext>
            </a:extLst>
          </p:cNvPr>
          <p:cNvSpPr/>
          <p:nvPr/>
        </p:nvSpPr>
        <p:spPr>
          <a:xfrm>
            <a:off x="1248000" y="1757034"/>
            <a:ext cx="10285848" cy="382782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3ECD7C-86A1-6109-E20F-DEE9921D5D14}"/>
              </a:ext>
            </a:extLst>
          </p:cNvPr>
          <p:cNvSpPr txBox="1"/>
          <p:nvPr/>
        </p:nvSpPr>
        <p:spPr>
          <a:xfrm>
            <a:off x="1248001" y="1493512"/>
            <a:ext cx="926729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Database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76E282-4C77-DEB4-CAE6-6768F1232FD8}"/>
              </a:ext>
            </a:extLst>
          </p:cNvPr>
          <p:cNvSpPr/>
          <p:nvPr/>
        </p:nvSpPr>
        <p:spPr>
          <a:xfrm>
            <a:off x="1248000" y="5772317"/>
            <a:ext cx="10285848" cy="57678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68EEC9E-2534-2CFB-24F9-94335DA52A77}"/>
              </a:ext>
            </a:extLst>
          </p:cNvPr>
          <p:cNvSpPr/>
          <p:nvPr/>
        </p:nvSpPr>
        <p:spPr>
          <a:xfrm>
            <a:off x="1625628" y="2165514"/>
            <a:ext cx="9509013" cy="1761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52CA2E-29BD-9774-D4C5-C9DF7FDA1C7A}"/>
              </a:ext>
            </a:extLst>
          </p:cNvPr>
          <p:cNvSpPr txBox="1"/>
          <p:nvPr/>
        </p:nvSpPr>
        <p:spPr>
          <a:xfrm>
            <a:off x="1625628" y="1901991"/>
            <a:ext cx="99386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Collection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51E921-6291-C87A-6611-E0A92A12C556}"/>
              </a:ext>
            </a:extLst>
          </p:cNvPr>
          <p:cNvSpPr/>
          <p:nvPr/>
        </p:nvSpPr>
        <p:spPr>
          <a:xfrm>
            <a:off x="1660147" y="4408005"/>
            <a:ext cx="9509013" cy="9564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1E7FA84-3F3E-A2BC-DC8E-A7E3BCDEB584}"/>
              </a:ext>
            </a:extLst>
          </p:cNvPr>
          <p:cNvSpPr txBox="1"/>
          <p:nvPr/>
        </p:nvSpPr>
        <p:spPr>
          <a:xfrm>
            <a:off x="1660147" y="4144481"/>
            <a:ext cx="993862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Collection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73C1DB-3833-E81A-ACB0-9A17D77CF0E9}"/>
              </a:ext>
            </a:extLst>
          </p:cNvPr>
          <p:cNvSpPr/>
          <p:nvPr/>
        </p:nvSpPr>
        <p:spPr>
          <a:xfrm>
            <a:off x="1960452" y="2531202"/>
            <a:ext cx="2010040" cy="4116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DBBD50D-3C3E-808E-7216-4F418272488C}"/>
              </a:ext>
            </a:extLst>
          </p:cNvPr>
          <p:cNvSpPr txBox="1"/>
          <p:nvPr/>
        </p:nvSpPr>
        <p:spPr>
          <a:xfrm>
            <a:off x="1960453" y="2267679"/>
            <a:ext cx="1014701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Document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110BE20-C408-88D7-72ED-A6F02BCCC447}"/>
              </a:ext>
            </a:extLst>
          </p:cNvPr>
          <p:cNvSpPr/>
          <p:nvPr/>
        </p:nvSpPr>
        <p:spPr>
          <a:xfrm>
            <a:off x="1960452" y="3305041"/>
            <a:ext cx="2010040" cy="4116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847D27B-D771-5536-1B66-F7305A20985B}"/>
              </a:ext>
            </a:extLst>
          </p:cNvPr>
          <p:cNvSpPr txBox="1"/>
          <p:nvPr/>
        </p:nvSpPr>
        <p:spPr>
          <a:xfrm>
            <a:off x="1960453" y="3041517"/>
            <a:ext cx="1014701" cy="2666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733" dirty="0"/>
              <a:t>Document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C28C5F0-83B9-5C5E-895C-F2D2CF7F0D65}"/>
              </a:ext>
            </a:extLst>
          </p:cNvPr>
          <p:cNvSpPr/>
          <p:nvPr/>
        </p:nvSpPr>
        <p:spPr>
          <a:xfrm>
            <a:off x="6095999" y="866872"/>
            <a:ext cx="3853071" cy="3827820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dirty="0">
                <a:latin typeface="Lucida Console" panose="020B0609040504020204" pitchFamily="49" charset="0"/>
              </a:rPr>
              <a:t>{ _id    : &lt;GUID&gt;</a:t>
            </a:r>
          </a:p>
          <a:p>
            <a:r>
              <a:rPr lang="en-US" dirty="0">
                <a:latin typeface="Lucida Console" panose="020B0609040504020204" pitchFamily="49" charset="0"/>
              </a:rPr>
              <a:t>, field1 : value</a:t>
            </a:r>
          </a:p>
          <a:p>
            <a:r>
              <a:rPr lang="en-US" dirty="0">
                <a:latin typeface="Lucida Console" panose="020B0609040504020204" pitchFamily="49" charset="0"/>
              </a:rPr>
              <a:t>, field2 : value</a:t>
            </a:r>
          </a:p>
          <a:p>
            <a:r>
              <a:rPr lang="en-US" dirty="0">
                <a:latin typeface="Lucida Console" panose="020B0609040504020204" pitchFamily="49" charset="0"/>
              </a:rPr>
              <a:t>, field3 : {..:.., ..:..}</a:t>
            </a:r>
          </a:p>
          <a:p>
            <a:r>
              <a:rPr lang="en-US" dirty="0">
                <a:latin typeface="Lucida Console" panose="020B0609040504020204" pitchFamily="49" charset="0"/>
              </a:rPr>
              <a:t>, field4 : [ {} , {}, {}]</a:t>
            </a:r>
          </a:p>
          <a:p>
            <a:r>
              <a:rPr lang="en-US" dirty="0">
                <a:latin typeface="Lucida Console" panose="020B0609040504020204" pitchFamily="49" charset="0"/>
              </a:rPr>
              <a:t>, field5 : [ { :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, [ {}, {}]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  } 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, {}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, {}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   ]</a:t>
            </a:r>
          </a:p>
          <a:p>
            <a:r>
              <a:rPr lang="en-US" dirty="0">
                <a:latin typeface="Lucida Console" panose="020B0609040504020204" pitchFamily="49" charset="0"/>
              </a:rPr>
              <a:t> }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62001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  <p:bldP spid="1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072C1-ECF3-824C-6099-E3251D8591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Demonstratie</a:t>
            </a:r>
            <a:r>
              <a:rPr lang="en-US" dirty="0"/>
              <a:t> van MongoDB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788EF6-D8BE-836D-22A2-BE1C033B5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nieuwe</a:t>
            </a:r>
            <a:r>
              <a:rPr lang="en-US" dirty="0"/>
              <a:t> database</a:t>
            </a:r>
          </a:p>
          <a:p>
            <a:r>
              <a:rPr lang="en-US" dirty="0"/>
              <a:t>stop er </a:t>
            </a:r>
            <a:r>
              <a:rPr lang="en-US" dirty="0" err="1"/>
              <a:t>een</a:t>
            </a:r>
            <a:r>
              <a:rPr lang="en-US" dirty="0"/>
              <a:t> JSON document in</a:t>
            </a:r>
          </a:p>
          <a:p>
            <a:r>
              <a:rPr lang="en-US" dirty="0" err="1"/>
              <a:t>voer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query </a:t>
            </a:r>
            <a:r>
              <a:rPr lang="en-US" dirty="0" err="1"/>
              <a:t>uit</a:t>
            </a:r>
            <a:endParaRPr lang="en-US" dirty="0"/>
          </a:p>
          <a:p>
            <a:r>
              <a:rPr lang="en-US" dirty="0"/>
              <a:t>stop er </a:t>
            </a:r>
            <a:r>
              <a:rPr lang="en-US" dirty="0" err="1"/>
              <a:t>nog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JSON document in</a:t>
            </a:r>
          </a:p>
          <a:p>
            <a:r>
              <a:rPr lang="en-US" dirty="0" err="1"/>
              <a:t>voer</a:t>
            </a:r>
            <a:r>
              <a:rPr lang="en-US" dirty="0"/>
              <a:t> de query </a:t>
            </a:r>
            <a:r>
              <a:rPr lang="en-US" dirty="0" err="1"/>
              <a:t>nogmaals</a:t>
            </a:r>
            <a:r>
              <a:rPr lang="en-US" dirty="0"/>
              <a:t> </a:t>
            </a:r>
            <a:r>
              <a:rPr lang="en-US" dirty="0" err="1"/>
              <a:t>uit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C334D3E-03F9-8164-83DC-1790FAA9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7134" y="535865"/>
            <a:ext cx="3022280" cy="81486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4210468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5A5-43E0-E547-0712-C078BCE4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MongoDB playground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077C20-9F73-16E5-7307-BC81772EB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737101"/>
            <a:ext cx="10515600" cy="151606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De MongoDB </a:t>
            </a:r>
            <a:r>
              <a:rPr lang="en-US" dirty="0" err="1"/>
              <a:t>omgeving</a:t>
            </a:r>
            <a:r>
              <a:rPr lang="en-US" dirty="0"/>
              <a:t> is al beschikbaar</a:t>
            </a:r>
          </a:p>
          <a:p>
            <a:r>
              <a:rPr lang="en-US" dirty="0" err="1"/>
              <a:t>Een</a:t>
            </a:r>
            <a:r>
              <a:rPr lang="en-US" dirty="0"/>
              <a:t> database bestaat al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via de variable </a:t>
            </a:r>
            <a:r>
              <a:rPr lang="en-US" b="1" dirty="0" err="1"/>
              <a:t>db</a:t>
            </a:r>
            <a:r>
              <a:rPr lang="en-US" b="1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gebruikt</a:t>
            </a:r>
            <a:r>
              <a:rPr lang="en-US" dirty="0"/>
              <a:t> </a:t>
            </a:r>
          </a:p>
          <a:p>
            <a:r>
              <a:rPr lang="en-US" dirty="0"/>
              <a:t>Met JavaScript code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documenten</a:t>
            </a:r>
            <a:r>
              <a:rPr lang="en-US" dirty="0"/>
              <a:t> in collections </a:t>
            </a:r>
            <a:r>
              <a:rPr lang="en-US" dirty="0" err="1"/>
              <a:t>stoppen</a:t>
            </a:r>
            <a:r>
              <a:rPr lang="en-US" dirty="0"/>
              <a:t>, </a:t>
            </a:r>
            <a:r>
              <a:rPr lang="en-US" dirty="0" err="1"/>
              <a:t>documenten</a:t>
            </a:r>
            <a:r>
              <a:rPr lang="en-US" dirty="0"/>
              <a:t> </a:t>
            </a:r>
            <a:r>
              <a:rPr lang="en-US" dirty="0" err="1"/>
              <a:t>wijzigen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queries </a:t>
            </a:r>
            <a:r>
              <a:rPr lang="en-US" dirty="0" err="1"/>
              <a:t>uitvoeren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46C2A-06E2-E4EA-FAAE-F6BFD2C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525"/>
            <a:ext cx="12192000" cy="301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3528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8D5A5-43E0-E547-0712-C078BCE4C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collection, insert and find documents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D46C2A-06E2-E4EA-FAAE-F6BFD2C2B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6525"/>
            <a:ext cx="12192000" cy="3013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A7DC2D-4164-769A-977A-B1B81202F1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6525"/>
            <a:ext cx="12192000" cy="43303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174B0E-C195-40CF-F0F9-E700B6ECB8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7E83129B-F793-2D86-C4C9-A8D9255D1C9E}"/>
              </a:ext>
            </a:extLst>
          </p:cNvPr>
          <p:cNvSpPr/>
          <p:nvPr/>
        </p:nvSpPr>
        <p:spPr>
          <a:xfrm>
            <a:off x="3810000" y="2455993"/>
            <a:ext cx="139700" cy="82060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444DA191-F36A-6DEF-576E-CA32459FA5FF}"/>
              </a:ext>
            </a:extLst>
          </p:cNvPr>
          <p:cNvSpPr/>
          <p:nvPr/>
        </p:nvSpPr>
        <p:spPr>
          <a:xfrm>
            <a:off x="2819400" y="3343120"/>
            <a:ext cx="139700" cy="38100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47555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C7F1-D371-8F7D-EA86-C1C2B80E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DFD1-CCE9-F33E-3E1C-78BB4124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4599"/>
            <a:ext cx="10515600" cy="1663701"/>
          </a:xfrm>
        </p:spPr>
        <p:txBody>
          <a:bodyPr>
            <a:normAutofit/>
          </a:bodyPr>
          <a:lstStyle/>
          <a:p>
            <a:r>
              <a:rPr lang="en-US" dirty="0"/>
              <a:t>Add properties</a:t>
            </a:r>
          </a:p>
          <a:p>
            <a:r>
              <a:rPr lang="en-US" dirty="0"/>
              <a:t>Set/Change value of properties</a:t>
            </a:r>
          </a:p>
          <a:p>
            <a:r>
              <a:rPr lang="en-US" dirty="0"/>
              <a:t>Add children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375C5-C40A-A72C-03F3-66AAFEDD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5" y="1498704"/>
            <a:ext cx="6398555" cy="224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3C6A0-2684-5927-C539-ECBFDC4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9" y="4001294"/>
            <a:ext cx="12029062" cy="690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82658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C7F1-D371-8F7D-EA86-C1C2B80E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 document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FDFD1-CCE9-F33E-3E1C-78BB41242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054599"/>
            <a:ext cx="10515600" cy="1663701"/>
          </a:xfrm>
        </p:spPr>
        <p:txBody>
          <a:bodyPr>
            <a:normAutofit/>
          </a:bodyPr>
          <a:lstStyle/>
          <a:p>
            <a:r>
              <a:rPr lang="en-US" dirty="0"/>
              <a:t>Add properties</a:t>
            </a:r>
          </a:p>
          <a:p>
            <a:r>
              <a:rPr lang="en-US" dirty="0"/>
              <a:t>Set/Change value of properties</a:t>
            </a:r>
          </a:p>
          <a:p>
            <a:r>
              <a:rPr lang="en-US" dirty="0"/>
              <a:t>Add children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375C5-C40A-A72C-03F3-66AAFEDD1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85" y="1498704"/>
            <a:ext cx="6398555" cy="2247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C3C6A0-2684-5927-C539-ECBFDC4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569" y="4001294"/>
            <a:ext cx="12029062" cy="690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7854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73C7F1-D371-8F7D-EA86-C1C2B80EB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a document – Add child collection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1B86B1-56CC-F706-22C7-CFE6A0CC0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46" y="1684062"/>
            <a:ext cx="11776107" cy="1474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96E6F7-7390-D18F-058B-953CF8675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067514"/>
            <a:ext cx="11094430" cy="1630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56204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886E-7DC7-8F12-B9AF-04A9FD6846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document – Update child elements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67755-5344-255F-F4BE-E820D1CAE9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0F450A-50D6-1472-E8A7-958094D7E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01866"/>
            <a:ext cx="11000194" cy="22954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08982-8A2D-4E2D-121B-8E86E2BAC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800" y="4538757"/>
            <a:ext cx="10032491" cy="1863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39877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4DD31-2363-6D44-76ED-BD2320C6B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Remove child elements from documents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9BBF2D-5D7D-28C0-09DF-DD5A6826F9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D2704BD-A093-2E34-B3F9-A39994D6A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703388"/>
            <a:ext cx="8300570" cy="17256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0D7AEC-464A-3BF3-ADC4-E0C37CB35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491" y="4532352"/>
            <a:ext cx="11246928" cy="865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3308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3F0C9-F1A1-DAD0-A040-39FF5D4F7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Menselijke</a:t>
            </a:r>
            <a:r>
              <a:rPr lang="en-US" dirty="0"/>
              <a:t> </a:t>
            </a:r>
            <a:r>
              <a:rPr lang="en-US" dirty="0" err="1"/>
              <a:t>communicatie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488815-9C6F-3F98-A4B0-410548739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0434" y="1380171"/>
            <a:ext cx="4918989" cy="33684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Op 24 </a:t>
            </a:r>
            <a:r>
              <a:rPr lang="en-US" sz="1800" dirty="0" err="1"/>
              <a:t>november</a:t>
            </a:r>
            <a:r>
              <a:rPr lang="en-US" sz="1800" dirty="0"/>
              <a:t> 2024 vond de Grand Prix in Las Vegas </a:t>
            </a:r>
            <a:r>
              <a:rPr lang="en-US" sz="1800" dirty="0" err="1"/>
              <a:t>plaats</a:t>
            </a:r>
            <a:r>
              <a:rPr lang="en-US" sz="1800" dirty="0"/>
              <a:t>. George Russell (Mercedes, UK) won, Lewis Hamilton (Mercedes, UK) was tweede </a:t>
            </a:r>
            <a:r>
              <a:rPr lang="en-US" sz="1100" dirty="0" err="1"/>
              <a:t>en</a:t>
            </a:r>
            <a:r>
              <a:rPr lang="en-US" sz="1800" dirty="0"/>
              <a:t> Carlos </a:t>
            </a:r>
            <a:r>
              <a:rPr lang="en-US" sz="1800" dirty="0" err="1"/>
              <a:t>Sainz</a:t>
            </a:r>
            <a:r>
              <a:rPr lang="en-US" sz="1800" dirty="0"/>
              <a:t> (Ferrari, ESP) </a:t>
            </a:r>
            <a:r>
              <a:rPr lang="en-US" sz="1800" dirty="0" err="1"/>
              <a:t>kwam</a:t>
            </a:r>
            <a:r>
              <a:rPr lang="en-US" sz="1800" dirty="0"/>
              <a:t> </a:t>
            </a:r>
            <a:r>
              <a:rPr lang="en-US" sz="1800" dirty="0" err="1"/>
              <a:t>als</a:t>
            </a:r>
            <a:r>
              <a:rPr lang="en-US" sz="1800" dirty="0"/>
              <a:t> </a:t>
            </a:r>
            <a:r>
              <a:rPr lang="en-US" sz="1800" dirty="0" err="1"/>
              <a:t>derde</a:t>
            </a:r>
            <a:r>
              <a:rPr lang="en-US" sz="1800" dirty="0"/>
              <a:t> over de </a:t>
            </a:r>
            <a:r>
              <a:rPr lang="en-US" sz="1800" dirty="0" err="1"/>
              <a:t>streep</a:t>
            </a:r>
            <a:r>
              <a:rPr lang="en-US" sz="1800" dirty="0"/>
              <a:t>. </a:t>
            </a:r>
          </a:p>
          <a:p>
            <a:pPr marL="0" indent="0">
              <a:buNone/>
            </a:pPr>
            <a:r>
              <a:rPr lang="en-US" sz="1800" dirty="0"/>
              <a:t>Op 31 oktober was de Grand Prix van </a:t>
            </a:r>
            <a:r>
              <a:rPr lang="en-US" sz="1800" dirty="0" err="1"/>
              <a:t>Brazilië</a:t>
            </a:r>
            <a:r>
              <a:rPr lang="en-US" sz="1800" dirty="0"/>
              <a:t> in Sao Paolo. Max Verstappen (</a:t>
            </a:r>
            <a:r>
              <a:rPr lang="en-US" sz="1800" dirty="0" err="1"/>
              <a:t>RedBull</a:t>
            </a:r>
            <a:r>
              <a:rPr lang="en-US" sz="1800" dirty="0"/>
              <a:t>, NED) was </a:t>
            </a:r>
            <a:r>
              <a:rPr lang="en-US" sz="1800" dirty="0" err="1"/>
              <a:t>winnaar</a:t>
            </a:r>
            <a:r>
              <a:rPr lang="en-US" sz="1800" dirty="0"/>
              <a:t>, Esteban </a:t>
            </a:r>
            <a:r>
              <a:rPr lang="en-US" sz="1800" dirty="0" err="1"/>
              <a:t>Ocon</a:t>
            </a:r>
            <a:r>
              <a:rPr lang="en-US" sz="1800" dirty="0"/>
              <a:t> (Alpine, FRA) tweede </a:t>
            </a:r>
            <a:r>
              <a:rPr lang="en-US" sz="1800" dirty="0" err="1"/>
              <a:t>en</a:t>
            </a:r>
            <a:r>
              <a:rPr lang="en-US" sz="1800" dirty="0"/>
              <a:t> Pierre Gasly (Alpine, FRA) was </a:t>
            </a:r>
            <a:r>
              <a:rPr lang="en-US" sz="1800" dirty="0" err="1"/>
              <a:t>nummer</a:t>
            </a:r>
            <a:r>
              <a:rPr lang="en-US" sz="1800" dirty="0"/>
              <a:t> drie.</a:t>
            </a:r>
          </a:p>
        </p:txBody>
      </p:sp>
      <p:pic>
        <p:nvPicPr>
          <p:cNvPr id="1026" name="Picture 2" descr="| Computer vs Human | Difference between computer and human |">
            <a:extLst>
              <a:ext uri="{FF2B5EF4-FFF2-40B4-BE49-F238E27FC236}">
                <a16:creationId xmlns:a16="http://schemas.microsoft.com/office/drawing/2014/main" id="{64DE8690-893A-685B-83E2-970C01085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9423" y="1690688"/>
            <a:ext cx="2855585" cy="1606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F3CC1A7-DB68-4ED5-03FC-1F1A63AFC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2072" y="0"/>
            <a:ext cx="341992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51897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0FCD6B-2C23-2610-3D53-BB42263A34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 documents from collection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5352DA-964A-4B2B-4900-5DA4533F2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8A23EA-80CC-7F8B-8CB0-04D99154E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77" y="3895760"/>
            <a:ext cx="11248648" cy="1616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3EDFB-E771-1514-3685-D4196E5A12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6876516" cy="11366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10836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0FB07-B1BC-EF7B-DC92-E0320500A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NoSQL Database – MongoDB - </a:t>
            </a:r>
            <a:r>
              <a:rPr lang="en-US" dirty="0" err="1"/>
              <a:t>Opdrachten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E914A-EC52-1A09-C051-AA15D072CD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327399"/>
            <a:ext cx="10515600" cy="3390901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Maak database met </a:t>
            </a:r>
            <a:r>
              <a:rPr lang="en-US" dirty="0">
                <a:hlinkClick r:id="rId2"/>
              </a:rPr>
              <a:t>https://onecompiler.com/mongodb</a:t>
            </a:r>
            <a:endParaRPr lang="en-US" dirty="0"/>
          </a:p>
          <a:p>
            <a:r>
              <a:rPr lang="en-US" dirty="0"/>
              <a:t>Maak collection</a:t>
            </a:r>
          </a:p>
          <a:p>
            <a:r>
              <a:rPr lang="en-US" dirty="0"/>
              <a:t>Stop er </a:t>
            </a:r>
            <a:r>
              <a:rPr lang="en-US" dirty="0" err="1"/>
              <a:t>een</a:t>
            </a:r>
            <a:r>
              <a:rPr lang="en-US" dirty="0"/>
              <a:t> JSON document in</a:t>
            </a:r>
          </a:p>
          <a:p>
            <a:r>
              <a:rPr lang="en-US" dirty="0"/>
              <a:t>Doe de </a:t>
            </a:r>
            <a:r>
              <a:rPr lang="en-US" dirty="0" err="1"/>
              <a:t>simpelste</a:t>
            </a:r>
            <a:r>
              <a:rPr lang="en-US" dirty="0"/>
              <a:t> query</a:t>
            </a:r>
          </a:p>
          <a:p>
            <a:r>
              <a:rPr lang="en-US" dirty="0"/>
              <a:t>Generate nieuw JSON document </a:t>
            </a:r>
            <a:r>
              <a:rPr lang="en-US" dirty="0">
                <a:hlinkClick r:id="rId3"/>
              </a:rPr>
              <a:t>https://json-generator.com/</a:t>
            </a:r>
            <a:endParaRPr lang="en-US" dirty="0"/>
          </a:p>
          <a:p>
            <a:pPr lvl="1"/>
            <a:r>
              <a:rPr lang="en-US" dirty="0" err="1"/>
              <a:t>en</a:t>
            </a:r>
            <a:r>
              <a:rPr lang="en-US" dirty="0"/>
              <a:t> stop in DB</a:t>
            </a:r>
          </a:p>
          <a:p>
            <a:r>
              <a:rPr lang="en-US" dirty="0" err="1"/>
              <a:t>Wijzig</a:t>
            </a:r>
            <a:r>
              <a:rPr lang="en-US" dirty="0"/>
              <a:t> </a:t>
            </a:r>
            <a:r>
              <a:rPr lang="en-US" dirty="0" err="1"/>
              <a:t>documenten</a:t>
            </a:r>
            <a:endParaRPr lang="en-US" dirty="0"/>
          </a:p>
          <a:p>
            <a:r>
              <a:rPr lang="en-US" dirty="0" err="1"/>
              <a:t>Verwijder</a:t>
            </a:r>
            <a:r>
              <a:rPr lang="en-US" dirty="0"/>
              <a:t> </a:t>
            </a:r>
            <a:r>
              <a:rPr lang="en-US" dirty="0" err="1"/>
              <a:t>documenten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073783-71E9-5C04-BB85-7CB387CE5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8100" y="1364910"/>
            <a:ext cx="8191500" cy="1714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580776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Complexe</a:t>
            </a:r>
            <a:r>
              <a:rPr lang="en-US" dirty="0"/>
              <a:t>) Queries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D4937639-57C6-F56C-DDFD-874C47371345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06F56-0AD6-0DE6-CD25-A8301151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2" name="Picture 2" descr="Sleuth.com - Domain Name for Sale">
            <a:extLst>
              <a:ext uri="{FF2B5EF4-FFF2-40B4-BE49-F238E27FC236}">
                <a16:creationId xmlns:a16="http://schemas.microsoft.com/office/drawing/2014/main" id="{0493904B-9859-BF60-9748-537FC6F9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8919" y="1690688"/>
            <a:ext cx="4351338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5313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</a:t>
            </a:r>
            <a:r>
              <a:rPr lang="en-US" dirty="0" err="1"/>
              <a:t>Complexe</a:t>
            </a:r>
            <a:r>
              <a:rPr lang="en-US" dirty="0"/>
              <a:t>) Queries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Query in MongoDB:</a:t>
            </a:r>
          </a:p>
          <a:p>
            <a:pPr lvl="1"/>
            <a:r>
              <a:rPr lang="en-US" dirty="0"/>
              <a:t>met find() op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collectie</a:t>
            </a:r>
            <a:r>
              <a:rPr lang="en-US" dirty="0"/>
              <a:t> (</a:t>
            </a:r>
            <a:r>
              <a:rPr lang="en-US" dirty="0" err="1">
                <a:latin typeface="Lucida Console" panose="020B0609040504020204" pitchFamily="49" charset="0"/>
              </a:rPr>
              <a:t>db.collection.find</a:t>
            </a:r>
            <a:r>
              <a:rPr lang="en-US" dirty="0">
                <a:latin typeface="Lucida Console" panose="020B0609040504020204" pitchFamily="49" charset="0"/>
              </a:rPr>
              <a:t>()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met find() op </a:t>
            </a:r>
            <a:r>
              <a:rPr lang="en-US" dirty="0" err="1"/>
              <a:t>één</a:t>
            </a:r>
            <a:r>
              <a:rPr lang="en-US" dirty="0"/>
              <a:t> </a:t>
            </a:r>
            <a:r>
              <a:rPr lang="en-US" dirty="0" err="1"/>
              <a:t>collectie</a:t>
            </a:r>
            <a:endParaRPr lang="en-US" dirty="0"/>
          </a:p>
          <a:p>
            <a:r>
              <a:rPr lang="en-US" dirty="0"/>
              <a:t>find( {</a:t>
            </a:r>
            <a:br>
              <a:rPr lang="en-US" dirty="0"/>
            </a:br>
            <a:r>
              <a:rPr lang="en-US" dirty="0"/>
              <a:t>  {} // JSON object met de </a:t>
            </a:r>
            <a:r>
              <a:rPr lang="en-US" dirty="0" err="1"/>
              <a:t>filtervoorwaarden</a:t>
            </a:r>
            <a:br>
              <a:rPr lang="en-US" dirty="0"/>
            </a:br>
            <a:r>
              <a:rPr lang="en-US" dirty="0"/>
              <a:t>, {} // JSON object met de </a:t>
            </a:r>
            <a:r>
              <a:rPr lang="en-US" dirty="0" err="1"/>
              <a:t>projectie</a:t>
            </a:r>
            <a:r>
              <a:rPr lang="en-US" dirty="0"/>
              <a:t> instructie</a:t>
            </a:r>
            <a:br>
              <a:rPr lang="en-US" dirty="0"/>
            </a:br>
            <a:r>
              <a:rPr lang="en-US" dirty="0"/>
              <a:t>, {} // JSON object met options (limit, sort, skip)</a:t>
            </a:r>
            <a:br>
              <a:rPr lang="en-US" dirty="0"/>
            </a:br>
            <a:r>
              <a:rPr lang="en-US" dirty="0"/>
              <a:t>})</a:t>
            </a:r>
          </a:p>
          <a:p>
            <a:pPr lvl="1"/>
            <a:endParaRPr lang="en-US" dirty="0"/>
          </a:p>
          <a:p>
            <a:r>
              <a:rPr lang="en-US" dirty="0"/>
              <a:t>aggregate</a:t>
            </a:r>
          </a:p>
          <a:p>
            <a:r>
              <a:rPr lang="en-US" dirty="0"/>
              <a:t>distinct</a:t>
            </a:r>
          </a:p>
          <a:p>
            <a:r>
              <a:rPr lang="en-US" dirty="0"/>
              <a:t>count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D4937639-57C6-F56C-DDFD-874C47371345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907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Namen</a:t>
            </a:r>
            <a:r>
              <a:rPr lang="en-US" dirty="0"/>
              <a:t> van “landlocked” </a:t>
            </a:r>
            <a:r>
              <a:rPr lang="en-US" dirty="0" err="1"/>
              <a:t>landen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db.countries.find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landlocked: true} // filter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 _id:0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, name:1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                  // </a:t>
            </a:r>
            <a:r>
              <a:rPr lang="en-US" sz="2000" dirty="0" err="1">
                <a:latin typeface="Lucida Console" panose="020B0609040504020204" pitchFamily="49" charset="0"/>
              </a:rPr>
              <a:t>projectie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04AA0D8-96D4-AF82-AC0D-245E0F5A77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6507" y="4224885"/>
            <a:ext cx="3158985" cy="22679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21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Namen</a:t>
            </a:r>
            <a:r>
              <a:rPr lang="en-US" dirty="0"/>
              <a:t> van “landlocked” </a:t>
            </a:r>
            <a:r>
              <a:rPr lang="en-US" dirty="0" err="1"/>
              <a:t>landen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Afrika with </a:t>
            </a:r>
            <a:r>
              <a:rPr lang="en-US" i="1" dirty="0"/>
              <a:t>an</a:t>
            </a:r>
            <a:r>
              <a:rPr lang="en-US" dirty="0"/>
              <a:t> in their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db.countries.find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landlocked: true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, </a:t>
            </a:r>
            <a:r>
              <a:rPr lang="en-US" sz="2000" dirty="0" err="1">
                <a:latin typeface="Lucida Console" panose="020B0609040504020204" pitchFamily="49" charset="0"/>
              </a:rPr>
              <a:t>continent:'Africa</a:t>
            </a:r>
            <a:r>
              <a:rPr lang="en-US" sz="2000" dirty="0">
                <a:latin typeface="Lucida Console" panose="020B0609040504020204" pitchFamily="49" charset="0"/>
              </a:rPr>
              <a:t>'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, name: { $regex: "an", $options: "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" 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} // filter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 _id:0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, name:1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// </a:t>
            </a:r>
            <a:r>
              <a:rPr lang="en-US" sz="2000" dirty="0" err="1">
                <a:latin typeface="Lucida Console" panose="020B0609040504020204" pitchFamily="49" charset="0"/>
              </a:rPr>
              <a:t>projectie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34301-23ED-159A-CECD-374617D34F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8036"/>
          <a:stretch/>
        </p:blipFill>
        <p:spPr>
          <a:xfrm>
            <a:off x="4451269" y="4610100"/>
            <a:ext cx="3289459" cy="10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6354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Landen met </a:t>
            </a:r>
            <a:r>
              <a:rPr lang="en-US" dirty="0" err="1"/>
              <a:t>meer</a:t>
            </a:r>
            <a:r>
              <a:rPr lang="en-US" dirty="0"/>
              <a:t> dan 30 </a:t>
            </a:r>
            <a:r>
              <a:rPr lang="en-US" dirty="0" err="1"/>
              <a:t>miljoen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inwoners</a:t>
            </a:r>
            <a:r>
              <a:rPr lang="en-US" dirty="0"/>
              <a:t> of </a:t>
            </a:r>
            <a:r>
              <a:rPr lang="en-US" dirty="0" err="1"/>
              <a:t>groter</a:t>
            </a:r>
            <a:r>
              <a:rPr lang="en-US" dirty="0"/>
              <a:t> dan 500000 km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db.countries.find</a:t>
            </a:r>
            <a:r>
              <a:rPr lang="en-US" sz="2000" dirty="0">
                <a:latin typeface="Lucida Console" panose="020B0609040504020204" pitchFamily="49" charset="0"/>
              </a:rPr>
              <a:t>(  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{ $or: [ 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  { population:  {$gt:80000000 } }         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, {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surfaceArea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{$gt:500000   } } 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]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}  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{_id:0, name:1, population:1, surfaceArea:1}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FCB2EA-F7E5-1D46-3345-BA1535CB81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394" y="4314934"/>
            <a:ext cx="7393900" cy="22589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820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Landen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bevolkings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dichtheid</a:t>
            </a:r>
            <a:r>
              <a:rPr lang="en-US" dirty="0"/>
              <a:t> dan 200 mensen / km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db.countries.find</a:t>
            </a:r>
            <a:r>
              <a:rPr lang="en-US" sz="2000" dirty="0">
                <a:latin typeface="Lucida Console" panose="020B0609040504020204" pitchFamily="49" charset="0"/>
              </a:rPr>
              <a:t>(  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{ $expr: { 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$</a:t>
            </a:r>
            <a:r>
              <a:rPr lang="en-US" sz="2000" dirty="0" err="1">
                <a:latin typeface="Lucida Console" panose="020B0609040504020204" pitchFamily="49" charset="0"/>
              </a:rPr>
              <a:t>gt</a:t>
            </a:r>
            <a:r>
              <a:rPr lang="en-US" sz="2000" dirty="0">
                <a:latin typeface="Lucida Console" panose="020B0609040504020204" pitchFamily="49" charset="0"/>
              </a:rPr>
              <a:t>: [ { $divide: [ "$population"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           , "$</a:t>
            </a:r>
            <a:r>
              <a:rPr lang="en-US" sz="2000" dirty="0" err="1">
                <a:latin typeface="Lucida Console" panose="020B0609040504020204" pitchFamily="49" charset="0"/>
              </a:rPr>
              <a:t>surfaceArea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           ]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, 200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] // population density &gt; 200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{_id:0, name:1, population:1, surfaceArea:1}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70DAA-6701-B521-C5F6-B50204EF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24" y="5267531"/>
            <a:ext cx="7036610" cy="133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99579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Landen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hogere</a:t>
            </a:r>
            <a:r>
              <a:rPr lang="en-US" dirty="0"/>
              <a:t> </a:t>
            </a:r>
            <a:r>
              <a:rPr lang="en-US" dirty="0" err="1"/>
              <a:t>bevolkings</a:t>
            </a:r>
            <a:r>
              <a:rPr lang="en-US" dirty="0"/>
              <a:t>-</a:t>
            </a:r>
            <a:br>
              <a:rPr lang="en-US" dirty="0"/>
            </a:br>
            <a:r>
              <a:rPr lang="en-US" dirty="0" err="1"/>
              <a:t>dichtheid</a:t>
            </a:r>
            <a:r>
              <a:rPr lang="en-US" dirty="0"/>
              <a:t> dan 200 mensen / km</a:t>
            </a:r>
            <a:r>
              <a:rPr lang="en-US" baseline="30000" dirty="0"/>
              <a:t>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db.countries.find</a:t>
            </a:r>
            <a:r>
              <a:rPr lang="en-US" sz="2000" dirty="0">
                <a:latin typeface="Lucida Console" panose="020B0609040504020204" pitchFamily="49" charset="0"/>
              </a:rPr>
              <a:t>(  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{ $expr: { 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$</a:t>
            </a:r>
            <a:r>
              <a:rPr lang="en-US" sz="2000" dirty="0" err="1">
                <a:latin typeface="Lucida Console" panose="020B0609040504020204" pitchFamily="49" charset="0"/>
              </a:rPr>
              <a:t>gt</a:t>
            </a:r>
            <a:r>
              <a:rPr lang="en-US" sz="2000" dirty="0">
                <a:latin typeface="Lucida Console" panose="020B0609040504020204" pitchFamily="49" charset="0"/>
              </a:rPr>
              <a:t>: [ { $divide: [ "$population"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           , "$</a:t>
            </a:r>
            <a:r>
              <a:rPr lang="en-US" sz="2000" dirty="0" err="1">
                <a:latin typeface="Lucida Console" panose="020B0609040504020204" pitchFamily="49" charset="0"/>
              </a:rPr>
              <a:t>surfaceArea</a:t>
            </a:r>
            <a:r>
              <a:rPr lang="en-US" sz="2000" dirty="0">
                <a:latin typeface="Lucida Console" panose="020B0609040504020204" pitchFamily="49" charset="0"/>
              </a:rPr>
              <a:t>"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           ]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, 200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  ] // population density &gt; 200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{_id:0, name:1, population:1, surfaceArea:1}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A70DAA-6701-B521-C5F6-B50204EF7F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7224" y="5267531"/>
            <a:ext cx="7036610" cy="13349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9010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: </a:t>
            </a:r>
            <a:r>
              <a:rPr lang="en-US" dirty="0" err="1"/>
              <a:t>gemiddelde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bevolkingsomvang</a:t>
            </a:r>
            <a:r>
              <a:rPr lang="en-US" dirty="0"/>
              <a:t> per continent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([    </a:t>
            </a:r>
            <a:br>
              <a:rPr lang="en-US" sz="2000" dirty="0">
                <a:latin typeface="Lucida Console" panose="020B0609040504020204" pitchFamily="49" charset="0"/>
              </a:rPr>
            </a:br>
            <a:br>
              <a:rPr lang="en-US" sz="2000" dirty="0">
                <a:latin typeface="Lucida Console" panose="020B0609040504020204" pitchFamily="49" charset="0"/>
              </a:rPr>
            </a:br>
            <a:br>
              <a:rPr lang="en-US" sz="2000" dirty="0">
                <a:latin typeface="Lucida Console" panose="020B0609040504020204" pitchFamily="49" charset="0"/>
              </a:rPr>
            </a:b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])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052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72CACD-8C81-E948-43FF-AC92DCB95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DEDFA-387B-1227-305C-993ED196B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DCC71B-39EC-DD2C-CB9E-82F871D153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3623"/>
          <a:stretch/>
        </p:blipFill>
        <p:spPr>
          <a:xfrm>
            <a:off x="5235055" y="129799"/>
            <a:ext cx="5971364" cy="65984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5C3A3F-EC8D-8DA4-4948-F19BDF73049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849" b="77440"/>
          <a:stretch/>
        </p:blipFill>
        <p:spPr>
          <a:xfrm>
            <a:off x="82825" y="-1"/>
            <a:ext cx="5004849" cy="229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63110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: </a:t>
            </a:r>
            <a:r>
              <a:rPr lang="en-US" dirty="0" err="1"/>
              <a:t>gemiddelde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bevolkingsomvang</a:t>
            </a:r>
            <a:r>
              <a:rPr lang="en-US" dirty="0"/>
              <a:t> per continent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([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{  $group: {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_id: "$continent", // Group by continent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 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])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EADE140-0DF0-86F8-9BD8-E9374129A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5257" y="4730866"/>
            <a:ext cx="3569143" cy="998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640567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: </a:t>
            </a:r>
            <a:r>
              <a:rPr lang="en-US" dirty="0" err="1"/>
              <a:t>gemiddelde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bevolkingsomvang</a:t>
            </a:r>
            <a:r>
              <a:rPr lang="en-US" dirty="0"/>
              <a:t> per continent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aggregate</a:t>
            </a:r>
            <a:r>
              <a:rPr lang="en-US" sz="2000" dirty="0">
                <a:latin typeface="Lucida Console" panose="020B0609040504020204" pitchFamily="49" charset="0"/>
              </a:rPr>
              <a:t>([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 $group: {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   _id: "$continent", // Group by continent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averagePopulation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{ $avg: "$population" 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])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C45D66-2F24-DAB2-8444-B8E683159B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184" y="4738714"/>
            <a:ext cx="6894173" cy="7603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35005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: </a:t>
            </a:r>
            <a:r>
              <a:rPr lang="en-US" dirty="0" err="1"/>
              <a:t>gemiddelde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bevolkingsomvang</a:t>
            </a:r>
            <a:r>
              <a:rPr lang="en-US" dirty="0"/>
              <a:t> per continent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db.countries.aggregate</a:t>
            </a:r>
            <a:r>
              <a:rPr lang="en-US" sz="2000" dirty="0">
                <a:latin typeface="Lucida Console" panose="020B0609040504020204" pitchFamily="49" charset="0"/>
              </a:rPr>
              <a:t>([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 $group: {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   _id: "$continent", // Group by continent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   </a:t>
            </a:r>
            <a:r>
              <a:rPr lang="en-US" sz="2000" dirty="0" err="1">
                <a:latin typeface="Lucida Console" panose="020B0609040504020204" pitchFamily="49" charset="0"/>
              </a:rPr>
              <a:t>averagePopulation</a:t>
            </a:r>
            <a:r>
              <a:rPr lang="en-US" sz="2000" dirty="0">
                <a:latin typeface="Lucida Console" panose="020B0609040504020204" pitchFamily="49" charset="0"/>
              </a:rPr>
              <a:t>: { $avg: "$population" 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   }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 {  $sort: {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averagePopulation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-1 }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}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])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7586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Meerdere </a:t>
            </a:r>
            <a:r>
              <a:rPr lang="en-US" dirty="0" err="1"/>
              <a:t>aggregaties</a:t>
            </a:r>
            <a:r>
              <a:rPr lang="en-US" dirty="0"/>
              <a:t>: </a:t>
            </a:r>
            <a:r>
              <a:rPr lang="en-US" sz="3600" dirty="0" err="1"/>
              <a:t>gemiddelde</a:t>
            </a:r>
            <a:r>
              <a:rPr lang="en-US" sz="3600" dirty="0"/>
              <a:t> </a:t>
            </a:r>
            <a:r>
              <a:rPr lang="en-US" sz="3600" dirty="0" err="1"/>
              <a:t>en</a:t>
            </a:r>
            <a:br>
              <a:rPr lang="en-US" sz="3600" dirty="0"/>
            </a:br>
            <a:r>
              <a:rPr lang="en-US" sz="3600" dirty="0" err="1"/>
              <a:t>grootste</a:t>
            </a:r>
            <a:r>
              <a:rPr lang="en-US" sz="3600" dirty="0"/>
              <a:t> </a:t>
            </a:r>
            <a:r>
              <a:rPr lang="en-US" sz="3600" dirty="0" err="1"/>
              <a:t>bevolkingsomvang</a:t>
            </a:r>
            <a:r>
              <a:rPr lang="en-US" sz="3600" dirty="0"/>
              <a:t>, </a:t>
            </a:r>
            <a:r>
              <a:rPr lang="en-US" sz="3600" dirty="0" err="1"/>
              <a:t>aantal</a:t>
            </a:r>
            <a:r>
              <a:rPr lang="en-US" sz="3600" dirty="0"/>
              <a:t> </a:t>
            </a:r>
            <a:r>
              <a:rPr lang="en-US" sz="3600" dirty="0" err="1"/>
              <a:t>landen</a:t>
            </a:r>
            <a:endParaRPr lang="en-US" baseline="30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bg1">
              <a:lumMod val="95000"/>
            </a:schemeClr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db.countries.aggregate</a:t>
            </a:r>
            <a:r>
              <a:rPr lang="en-US" sz="2000" dirty="0">
                <a:latin typeface="Lucida Console" panose="020B0609040504020204" pitchFamily="49" charset="0"/>
              </a:rPr>
              <a:t>([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 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$group: {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_id: "$continent", // Group by continent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averagePopulation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{ $avg: "$population" },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maxPopulation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{ $max: "$population" }, 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numberOfCountries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: { $sum: 1 }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   }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  $project: {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_id: 1, // Keep continent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latin typeface="Lucida Console" panose="020B0609040504020204" pitchFamily="49" charset="0"/>
              </a:rPr>
              <a:t>averagePopulation</a:t>
            </a:r>
            <a:r>
              <a:rPr lang="en-US" sz="2000" dirty="0">
                <a:latin typeface="Lucida Console" panose="020B0609040504020204" pitchFamily="49" charset="0"/>
              </a:rPr>
              <a:t>: 1,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latin typeface="Lucida Console" panose="020B0609040504020204" pitchFamily="49" charset="0"/>
              </a:rPr>
              <a:t>maxPopulation</a:t>
            </a:r>
            <a:r>
              <a:rPr lang="en-US" sz="2000" dirty="0">
                <a:latin typeface="Lucida Console" panose="020B0609040504020204" pitchFamily="49" charset="0"/>
              </a:rPr>
              <a:t>: 1,    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  </a:t>
            </a:r>
            <a:r>
              <a:rPr lang="en-US" sz="2000" dirty="0" err="1">
                <a:latin typeface="Lucida Console" panose="020B0609040504020204" pitchFamily="49" charset="0"/>
              </a:rPr>
              <a:t>numberOfCountries</a:t>
            </a:r>
            <a:r>
              <a:rPr lang="en-US" sz="2000" dirty="0">
                <a:latin typeface="Lucida Console" panose="020B0609040504020204" pitchFamily="49" charset="0"/>
              </a:rPr>
              <a:t>: 1    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   }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   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])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BB457-C19F-CC9B-43CD-EBD6692223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56" y="5870842"/>
            <a:ext cx="10632933" cy="575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230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E1B93-9931-6849-E6DE-0BA880D8D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 </a:t>
            </a:r>
            <a:r>
              <a:rPr lang="en-US" dirty="0" err="1"/>
              <a:t>verder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16658-9400-C097-C7F1-008533DA9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$lookup – om data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collection toe te </a:t>
            </a:r>
            <a:r>
              <a:rPr lang="en-US" dirty="0" err="1"/>
              <a:t>voegen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document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SQL </a:t>
            </a:r>
            <a:r>
              <a:rPr lang="en-US" dirty="0" err="1"/>
              <a:t>noemen</a:t>
            </a:r>
            <a:r>
              <a:rPr lang="en-US" dirty="0"/>
              <a:t> we </a:t>
            </a:r>
            <a:r>
              <a:rPr lang="en-US" dirty="0" err="1"/>
              <a:t>dat</a:t>
            </a:r>
            <a:r>
              <a:rPr lang="en-US" dirty="0"/>
              <a:t>: …</a:t>
            </a:r>
          </a:p>
          <a:p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DEC9851E-BCB2-D249-1D5A-4609A9C8F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2596EA79-38F4-7F3A-E1E7-434A03ABC3CD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61B2D2-E8AC-6C30-89DC-F0AC77579AC1}"/>
              </a:ext>
            </a:extLst>
          </p:cNvPr>
          <p:cNvSpPr txBox="1"/>
          <p:nvPr/>
        </p:nvSpPr>
        <p:spPr>
          <a:xfrm>
            <a:off x="5181600" y="3571151"/>
            <a:ext cx="12250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JOIN</a:t>
            </a:r>
          </a:p>
        </p:txBody>
      </p:sp>
    </p:spTree>
    <p:extLst>
      <p:ext uri="{BB962C8B-B14F-4D97-AF65-F5344CB8AC3E}">
        <p14:creationId xmlns:p14="http://schemas.microsoft.com/office/powerpoint/2010/main" val="252113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Opgaven</a:t>
            </a:r>
            <a:r>
              <a:rPr lang="en-US" dirty="0"/>
              <a:t> (</a:t>
            </a:r>
            <a:r>
              <a:rPr lang="en-US" dirty="0" err="1"/>
              <a:t>Complexe</a:t>
            </a:r>
            <a:r>
              <a:rPr lang="en-US" dirty="0"/>
              <a:t>) Queries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95456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7" name="Cylinder 6">
            <a:extLst>
              <a:ext uri="{FF2B5EF4-FFF2-40B4-BE49-F238E27FC236}">
                <a16:creationId xmlns:a16="http://schemas.microsoft.com/office/drawing/2014/main" id="{D4937639-57C6-F56C-DDFD-874C47371345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7006F56-0AD6-0DE6-CD25-A8301151AA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Verken</a:t>
            </a:r>
            <a:r>
              <a:rPr lang="en-US" dirty="0"/>
              <a:t> </a:t>
            </a:r>
            <a:r>
              <a:rPr lang="en-US" dirty="0" err="1"/>
              <a:t>landen</a:t>
            </a:r>
            <a:r>
              <a:rPr lang="en-US" dirty="0"/>
              <a:t>-data met MongoDB</a:t>
            </a:r>
          </a:p>
          <a:p>
            <a:r>
              <a:rPr lang="en-US" dirty="0" err="1"/>
              <a:t>Analyse</a:t>
            </a:r>
            <a:r>
              <a:rPr lang="en-US" dirty="0"/>
              <a:t> </a:t>
            </a:r>
            <a:r>
              <a:rPr lang="en-US" dirty="0" err="1"/>
              <a:t>Woon</a:t>
            </a:r>
            <a:r>
              <a:rPr lang="en-US" dirty="0"/>
              <a:t>-School Survey in MongoDB</a:t>
            </a:r>
          </a:p>
          <a:p>
            <a:r>
              <a:rPr lang="en-US" dirty="0"/>
              <a:t>IMDb in JSON </a:t>
            </a:r>
            <a:r>
              <a:rPr lang="en-US" dirty="0" err="1"/>
              <a:t>en</a:t>
            </a:r>
            <a:r>
              <a:rPr lang="en-US" dirty="0"/>
              <a:t> MongoDB</a:t>
            </a:r>
          </a:p>
          <a:p>
            <a:pPr lvl="1"/>
            <a:r>
              <a:rPr lang="en-US" dirty="0"/>
              <a:t>van SQL in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NoSQL</a:t>
            </a:r>
          </a:p>
        </p:txBody>
      </p:sp>
      <p:pic>
        <p:nvPicPr>
          <p:cNvPr id="5122" name="Picture 2" descr="Sleuth.com - Domain Name for Sale">
            <a:extLst>
              <a:ext uri="{FF2B5EF4-FFF2-40B4-BE49-F238E27FC236}">
                <a16:creationId xmlns:a16="http://schemas.microsoft.com/office/drawing/2014/main" id="{0493904B-9859-BF60-9748-537FC6F91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3834" y="2846388"/>
            <a:ext cx="2309812" cy="2309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344978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855-95CB-B1F3-D11E-5A927535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E99-7D62-91D1-EA8C-BF04316A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r>
              <a:rPr lang="en-US" dirty="0"/>
              <a:t>NoSQL</a:t>
            </a:r>
          </a:p>
          <a:p>
            <a:r>
              <a:rPr lang="en-US" dirty="0"/>
              <a:t>MongoDB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2B883-E166-3E25-8F24-ED7AA4F3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63" y="3743389"/>
            <a:ext cx="4214462" cy="19346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7CEF1A-1ED2-3E3E-A2F8-3F50E79E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51" y="5678014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 descr="JSON">
            <a:extLst>
              <a:ext uri="{FF2B5EF4-FFF2-40B4-BE49-F238E27FC236}">
                <a16:creationId xmlns:a16="http://schemas.microsoft.com/office/drawing/2014/main" id="{1E4146BE-3C4E-55E5-CEDE-4C04BA9E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51" y="2199545"/>
            <a:ext cx="3095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6961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48E7-0883-650C-B9CF-D68CF27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41AD-6D3C-CEC3-0879-966AEA6F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bruggen</a:t>
            </a:r>
            <a:r>
              <a:rPr lang="en-US" dirty="0"/>
              <a:t> van Königsberg</a:t>
            </a:r>
          </a:p>
          <a:p>
            <a:r>
              <a:rPr lang="en-US" dirty="0"/>
              <a:t>The Social Network –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netwerken</a:t>
            </a:r>
            <a:endParaRPr lang="en-US" dirty="0"/>
          </a:p>
          <a:p>
            <a:r>
              <a:rPr lang="en-US" dirty="0"/>
              <a:t>Graph Database</a:t>
            </a:r>
          </a:p>
          <a:p>
            <a:r>
              <a:rPr lang="en-US" dirty="0"/>
              <a:t>De </a:t>
            </a:r>
            <a:r>
              <a:rPr lang="en-US" dirty="0" err="1"/>
              <a:t>Kerst</a:t>
            </a:r>
            <a:r>
              <a:rPr lang="en-US" dirty="0"/>
              <a:t> </a:t>
            </a:r>
            <a:r>
              <a:rPr lang="en-US" dirty="0" err="1"/>
              <a:t>Kwiz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Nieuwe pagina 1">
            <a:extLst>
              <a:ext uri="{FF2B5EF4-FFF2-40B4-BE49-F238E27FC236}">
                <a16:creationId xmlns:a16="http://schemas.microsoft.com/office/drawing/2014/main" id="{20570E2C-3293-370E-63CF-702FB901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287020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cial Network Analysis - Cambridge Intelligence">
            <a:extLst>
              <a:ext uri="{FF2B5EF4-FFF2-40B4-BE49-F238E27FC236}">
                <a16:creationId xmlns:a16="http://schemas.microsoft.com/office/drawing/2014/main" id="{70E360BD-FA10-3EC5-DB83-04AF10A6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02" y="4113716"/>
            <a:ext cx="2676397" cy="169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ello, World: Neo4j, Inc.">
            <a:extLst>
              <a:ext uri="{FF2B5EF4-FFF2-40B4-BE49-F238E27FC236}">
                <a16:creationId xmlns:a16="http://schemas.microsoft.com/office/drawing/2014/main" id="{4B0C0C58-67C3-C457-AD2C-09232207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732" y="5657560"/>
            <a:ext cx="2440568" cy="12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715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3B91BD-E4C4-67BD-BA0D-22D1389A3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2119F3-6558-9088-BB62-DF30C7F956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1B4144-3638-78B3-2E44-6F2EC69C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69"/>
            <a:ext cx="12192000" cy="776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4D58E6C-83ED-2EED-4BD6-DF57AE7E1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479" y="517771"/>
            <a:ext cx="3828571" cy="62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65408A-5F60-EAC2-92C9-465AAC715E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027906"/>
            <a:ext cx="3419928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CB551E07-3A09-F953-CD3F-B162BFDB409E}"/>
              </a:ext>
            </a:extLst>
          </p:cNvPr>
          <p:cNvSpPr/>
          <p:nvPr/>
        </p:nvSpPr>
        <p:spPr>
          <a:xfrm>
            <a:off x="5070764" y="3891280"/>
            <a:ext cx="1025236" cy="701502"/>
          </a:xfrm>
          <a:prstGeom prst="wedgeRectCallout">
            <a:avLst>
              <a:gd name="adj1" fmla="val -150653"/>
              <a:gd name="adj2" fmla="val 3611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JSON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265033A5-B4FA-4694-875C-3D0C10936177}"/>
              </a:ext>
            </a:extLst>
          </p:cNvPr>
          <p:cNvSpPr/>
          <p:nvPr/>
        </p:nvSpPr>
        <p:spPr>
          <a:xfrm>
            <a:off x="5510886" y="1629389"/>
            <a:ext cx="1025236" cy="701502"/>
          </a:xfrm>
          <a:prstGeom prst="wedgeRectCallout">
            <a:avLst>
              <a:gd name="adj1" fmla="val -53536"/>
              <a:gd name="adj2" fmla="val -186925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B4CABBA7-1A5A-B434-CCE6-50EBBC35830F}"/>
              </a:ext>
            </a:extLst>
          </p:cNvPr>
          <p:cNvSpPr/>
          <p:nvPr/>
        </p:nvSpPr>
        <p:spPr>
          <a:xfrm>
            <a:off x="6614293" y="3269160"/>
            <a:ext cx="1025236" cy="701502"/>
          </a:xfrm>
          <a:prstGeom prst="wedgeRectCallout">
            <a:avLst>
              <a:gd name="adj1" fmla="val 105023"/>
              <a:gd name="adj2" fmla="val 1294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29172622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b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</a:b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</a:t>
            </a:r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73864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B95F543-52A4-A98C-4582-32FCB496555B}"/>
              </a:ext>
            </a:extLst>
          </p:cNvPr>
          <p:cNvSpPr/>
          <p:nvPr/>
        </p:nvSpPr>
        <p:spPr>
          <a:xfrm>
            <a:off x="1441175" y="29818"/>
            <a:ext cx="6410739" cy="67983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5A134D-8332-500F-E5D9-8E2F9EB7B4A5}"/>
              </a:ext>
            </a:extLst>
          </p:cNvPr>
          <p:cNvSpPr txBox="1"/>
          <p:nvPr/>
        </p:nvSpPr>
        <p:spPr>
          <a:xfrm>
            <a:off x="1447802" y="9940"/>
            <a:ext cx="7129669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&lt;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hier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sz="3600" dirty="0" err="1">
                <a:solidFill>
                  <a:srgbClr val="000000"/>
                </a:solidFill>
                <a:latin typeface="Consolas" panose="020B0609020204030204" pitchFamily="49" charset="0"/>
              </a:rPr>
              <a:t>komt</a:t>
            </a:r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 de data&gt;</a:t>
            </a:r>
          </a:p>
          <a:p>
            <a:r>
              <a:rPr lang="en-US" sz="3600" dirty="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  <a:endParaRPr lang="en-US" sz="3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300" b="0" dirty="0" err="1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": [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       "datum": "2024-11-24",</a:t>
            </a:r>
          </a:p>
          <a:p>
            <a:r>
              <a:rPr lang="en-US" sz="1300" b="0" dirty="0">
                <a:solidFill>
                  <a:srgbClr val="F2F2F2"/>
                </a:solidFill>
                <a:effectLst/>
                <a:latin typeface="Consolas" panose="020B0609020204030204" pitchFamily="49" charset="0"/>
              </a:rPr>
              <a:t>     </a:t>
            </a:r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9854790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18456</TotalTime>
  <Words>3593</Words>
  <Application>Microsoft Office PowerPoint</Application>
  <PresentationFormat>Widescreen</PresentationFormat>
  <Paragraphs>778</Paragraphs>
  <Slides>67</Slides>
  <Notes>4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4" baseType="lpstr">
      <vt:lpstr>Aptos</vt:lpstr>
      <vt:lpstr>Aptos Display</vt:lpstr>
      <vt:lpstr>Arial</vt:lpstr>
      <vt:lpstr>Calibri</vt:lpstr>
      <vt:lpstr>Consolas</vt:lpstr>
      <vt:lpstr>Lucida Console</vt:lpstr>
      <vt:lpstr>Office Theme</vt:lpstr>
      <vt:lpstr>Databases</vt:lpstr>
      <vt:lpstr>Vorige Week</vt:lpstr>
      <vt:lpstr>Vandaag</vt:lpstr>
      <vt:lpstr>Menselijke communicatie</vt:lpstr>
      <vt:lpstr>Menselijke communicatie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Demo</vt:lpstr>
      <vt:lpstr>Tikkie Sturen</vt:lpstr>
      <vt:lpstr>Tikkie API</vt:lpstr>
      <vt:lpstr>Tikkie API</vt:lpstr>
      <vt:lpstr>JSON</vt:lpstr>
      <vt:lpstr>Opgaven JSON</vt:lpstr>
      <vt:lpstr>PowerPoint Presentation</vt:lpstr>
      <vt:lpstr>PowerPoint Presentation</vt:lpstr>
      <vt:lpstr>BOL - CQRS</vt:lpstr>
      <vt:lpstr>Books Online - WebShop</vt:lpstr>
      <vt:lpstr>Books Online - WebShop</vt:lpstr>
      <vt:lpstr>PowerPoint Presentation</vt:lpstr>
      <vt:lpstr>PowerPoint Presentation</vt:lpstr>
      <vt:lpstr>Waarom NoSQL?</vt:lpstr>
      <vt:lpstr>Types of NoSQL</vt:lpstr>
      <vt:lpstr>Types of NoSQL</vt:lpstr>
      <vt:lpstr>Introducing MongoDB</vt:lpstr>
      <vt:lpstr>Introducing MongoDB</vt:lpstr>
      <vt:lpstr>History Overview</vt:lpstr>
      <vt:lpstr>MongoDB concepts</vt:lpstr>
      <vt:lpstr>Demonstratie van MongoDB</vt:lpstr>
      <vt:lpstr>Online MongoDB playground</vt:lpstr>
      <vt:lpstr>Create collection, insert and find documents</vt:lpstr>
      <vt:lpstr>Update a document</vt:lpstr>
      <vt:lpstr>Update a document</vt:lpstr>
      <vt:lpstr>Update a document – Add child collection</vt:lpstr>
      <vt:lpstr>Update document – Update child elements</vt:lpstr>
      <vt:lpstr>Remove child elements from documents</vt:lpstr>
      <vt:lpstr>Delete documents from collection</vt:lpstr>
      <vt:lpstr>NoSQL Database – MongoDB - Opdrachten</vt:lpstr>
      <vt:lpstr>(Complexe) Queries</vt:lpstr>
      <vt:lpstr>(Complexe) Queries</vt:lpstr>
      <vt:lpstr>Namen van “landlocked” landen</vt:lpstr>
      <vt:lpstr>Namen van “landlocked” landen  in Afrika with an in their name</vt:lpstr>
      <vt:lpstr>Landen met meer dan 30 miljoen  inwoners of groter dan 500000 km2</vt:lpstr>
      <vt:lpstr>Landen met een hogere bevolkings- dichtheid dan 200 mensen / km2</vt:lpstr>
      <vt:lpstr>Landen met een hogere bevolkings- dichtheid dan 200 mensen / km2</vt:lpstr>
      <vt:lpstr>Aggregatie: gemiddelde  bevolkingsomvang per continent</vt:lpstr>
      <vt:lpstr>Aggregatie: gemiddelde  bevolkingsomvang per continent</vt:lpstr>
      <vt:lpstr>Aggregatie: gemiddelde  bevolkingsomvang per continent</vt:lpstr>
      <vt:lpstr>Aggregatie: gemiddelde  bevolkingsomvang per continent</vt:lpstr>
      <vt:lpstr>Meerdere aggregaties: gemiddelde en grootste bevolkingsomvang, aantal landen</vt:lpstr>
      <vt:lpstr>En verder…</vt:lpstr>
      <vt:lpstr>Opgaven (Complexe) Queries</vt:lpstr>
      <vt:lpstr>Vandaag</vt:lpstr>
      <vt:lpstr>Volgende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3</cp:revision>
  <dcterms:created xsi:type="dcterms:W3CDTF">2024-09-13T05:19:30Z</dcterms:created>
  <dcterms:modified xsi:type="dcterms:W3CDTF">2024-12-08T14:39:14Z</dcterms:modified>
</cp:coreProperties>
</file>